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6.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7.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9.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0.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11.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12.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9" r:id="rId6"/>
    <p:sldMasterId id="2147484156" r:id="rId7"/>
    <p:sldMasterId id="2147484183" r:id="rId8"/>
    <p:sldMasterId id="2147484210" r:id="rId9"/>
    <p:sldMasterId id="2147484237" r:id="rId10"/>
    <p:sldMasterId id="2147484264" r:id="rId11"/>
    <p:sldMasterId id="2147484291" r:id="rId12"/>
    <p:sldMasterId id="2147484318" r:id="rId13"/>
    <p:sldMasterId id="2147484345" r:id="rId14"/>
    <p:sldMasterId id="2147484465" r:id="rId15"/>
    <p:sldMasterId id="2147484491" r:id="rId16"/>
    <p:sldMasterId id="2147484518" r:id="rId17"/>
    <p:sldMasterId id="2147484545" r:id="rId18"/>
  </p:sldMasterIdLst>
  <p:notesMasterIdLst>
    <p:notesMasterId r:id="rId34"/>
  </p:notesMasterIdLst>
  <p:handoutMasterIdLst>
    <p:handoutMasterId r:id="rId35"/>
  </p:handoutMasterIdLst>
  <p:sldIdLst>
    <p:sldId id="294" r:id="rId19"/>
    <p:sldId id="642" r:id="rId20"/>
    <p:sldId id="655" r:id="rId21"/>
    <p:sldId id="644" r:id="rId22"/>
    <p:sldId id="653" r:id="rId23"/>
    <p:sldId id="576" r:id="rId24"/>
    <p:sldId id="572" r:id="rId25"/>
    <p:sldId id="656" r:id="rId26"/>
    <p:sldId id="657" r:id="rId27"/>
    <p:sldId id="654" r:id="rId28"/>
    <p:sldId id="636" r:id="rId29"/>
    <p:sldId id="645" r:id="rId30"/>
    <p:sldId id="646" r:id="rId31"/>
    <p:sldId id="640" r:id="rId32"/>
    <p:sldId id="652" r:id="rId3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0"/>
    <a:srgbClr val="FFFFFF"/>
    <a:srgbClr val="DCE6F2"/>
    <a:srgbClr val="A51890"/>
    <a:srgbClr val="F1C400"/>
    <a:srgbClr val="84BD00"/>
    <a:srgbClr val="2AD2C9"/>
    <a:srgbClr val="C0C1C2"/>
    <a:srgbClr val="E87722"/>
    <a:srgbClr val="005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2181" autoAdjust="0"/>
  </p:normalViewPr>
  <p:slideViewPr>
    <p:cSldViewPr showGuides="1">
      <p:cViewPr varScale="1">
        <p:scale>
          <a:sx n="121" d="100"/>
          <a:sy n="121" d="100"/>
        </p:scale>
        <p:origin x="54" y="57"/>
      </p:cViewPr>
      <p:guideLst>
        <p:guide orient="horz" pos="1620"/>
        <p:guide pos="2880"/>
      </p:guideLst>
    </p:cSldViewPr>
  </p:slideViewPr>
  <p:outlineViewPr>
    <p:cViewPr>
      <p:scale>
        <a:sx n="33" d="100"/>
        <a:sy n="33" d="100"/>
      </p:scale>
      <p:origin x="0" y="678"/>
    </p:cViewPr>
  </p:outlineViewPr>
  <p:notesTextViewPr>
    <p:cViewPr>
      <p:scale>
        <a:sx n="3" d="2"/>
        <a:sy n="3" d="2"/>
      </p:scale>
      <p:origin x="0" y="0"/>
    </p:cViewPr>
  </p:notesTextViewPr>
  <p:notesViewPr>
    <p:cSldViewPr>
      <p:cViewPr varScale="1">
        <p:scale>
          <a:sx n="70" d="100"/>
          <a:sy n="70" d="100"/>
        </p:scale>
        <p:origin x="-280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Master" Target="slideMasters/slideMaster13.xml"/><Relationship Id="rId26" Type="http://schemas.openxmlformats.org/officeDocument/2006/relationships/slide" Target="slides/slide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presProps" Target="presProps.xml"/><Relationship Id="rId10" Type="http://schemas.openxmlformats.org/officeDocument/2006/relationships/slideMaster" Target="slideMasters/slideMaster5.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9DE664D-BF01-48AB-B50E-1F580F5406E6}" type="datetimeFigureOut">
              <a:rPr lang="en-GB" smtClean="0"/>
              <a:t>14/02/2020</a:t>
            </a:fld>
            <a:endParaRPr lang="en-GB"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2C3DE11-1B31-4D4F-9152-0F16CCA351EB}" type="slidenum">
              <a:rPr lang="en-GB" smtClean="0"/>
              <a:t>‹#›</a:t>
            </a:fld>
            <a:endParaRPr lang="en-GB" dirty="0"/>
          </a:p>
        </p:txBody>
      </p:sp>
    </p:spTree>
    <p:extLst>
      <p:ext uri="{BB962C8B-B14F-4D97-AF65-F5344CB8AC3E}">
        <p14:creationId xmlns:p14="http://schemas.microsoft.com/office/powerpoint/2010/main" val="693859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5C54FF-29FB-410F-9BBA-EA202354018F}" type="datetimeFigureOut">
              <a:rPr lang="en-GB" smtClean="0"/>
              <a:t>14/02/2020</a:t>
            </a:fld>
            <a:endParaRPr lang="en-GB"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FDC78CF-601C-4EC9-9180-4EB14704A343}" type="slidenum">
              <a:rPr lang="en-GB" smtClean="0"/>
              <a:t>‹#›</a:t>
            </a:fld>
            <a:endParaRPr lang="en-GB" dirty="0"/>
          </a:p>
        </p:txBody>
      </p:sp>
    </p:spTree>
    <p:extLst>
      <p:ext uri="{BB962C8B-B14F-4D97-AF65-F5344CB8AC3E}">
        <p14:creationId xmlns:p14="http://schemas.microsoft.com/office/powerpoint/2010/main" val="57087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ea typeface="Calibri" panose="020F0502020204030204" pitchFamily="34" charset="0"/>
                <a:cs typeface="Times New Roman" panose="02020603050405020304" pitchFamily="18" charset="0"/>
              </a:rPr>
              <a:t>Altro is a world leading manufacturer of slip resistant safety floors for transportation vehicles. Being the inventors of safety floors, Altro’s transport floors have been satisfying the diverse needs of the transportation industry for decades in both bus and rail applications. Our flooring products are lightweight, hard wearing, require low maintenance, and are available in a wide range of inviting designs. Family owned and run since 1919, we are committed to providing our customers with innovative products to serve their needs.</a:t>
            </a:r>
          </a:p>
          <a:p>
            <a:endParaRPr lang="en-US" dirty="0"/>
          </a:p>
        </p:txBody>
      </p:sp>
      <p:sp>
        <p:nvSpPr>
          <p:cNvPr id="4" name="Slide Number Placeholder 3"/>
          <p:cNvSpPr>
            <a:spLocks noGrp="1"/>
          </p:cNvSpPr>
          <p:nvPr>
            <p:ph type="sldNum" sz="quarter" idx="10"/>
          </p:nvPr>
        </p:nvSpPr>
        <p:spPr/>
        <p:txBody>
          <a:bodyPr/>
          <a:lstStyle/>
          <a:p>
            <a:fld id="{EFDC78CF-601C-4EC9-9180-4EB14704A343}" type="slidenum">
              <a:rPr lang="en-GB" smtClean="0"/>
              <a:t>2</a:t>
            </a:fld>
            <a:endParaRPr lang="en-GB" dirty="0"/>
          </a:p>
        </p:txBody>
      </p:sp>
    </p:spTree>
    <p:extLst>
      <p:ext uri="{BB962C8B-B14F-4D97-AF65-F5344CB8AC3E}">
        <p14:creationId xmlns:p14="http://schemas.microsoft.com/office/powerpoint/2010/main" val="334621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DC78CF-601C-4EC9-9180-4EB14704A343}" type="slidenum">
              <a:rPr lang="en-GB" smtClean="0"/>
              <a:t>6</a:t>
            </a:fld>
            <a:endParaRPr lang="en-GB" dirty="0"/>
          </a:p>
        </p:txBody>
      </p:sp>
    </p:spTree>
    <p:extLst>
      <p:ext uri="{BB962C8B-B14F-4D97-AF65-F5344CB8AC3E}">
        <p14:creationId xmlns:p14="http://schemas.microsoft.com/office/powerpoint/2010/main" val="281098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DC78CF-601C-4EC9-9180-4EB14704A343}" type="slidenum">
              <a:rPr lang="en-GB" smtClean="0"/>
              <a:t>7</a:t>
            </a:fld>
            <a:endParaRPr lang="en-GB" dirty="0"/>
          </a:p>
        </p:txBody>
      </p:sp>
    </p:spTree>
    <p:extLst>
      <p:ext uri="{BB962C8B-B14F-4D97-AF65-F5344CB8AC3E}">
        <p14:creationId xmlns:p14="http://schemas.microsoft.com/office/powerpoint/2010/main" val="97604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Altro floor coverings are a slip-resistant vinyl safety flooring. Altro’s unique patented construction of flexible, high-grade vinyl with slip-resistant aggregates embedded throughout the wear layer of the safety floor, ensures a durable surface that remains slip-resistant for the life of the floor. (Aluminum Trioxide – source of Altro’s name – and Silicon Carbide blended into the wear layer for ex</a:t>
            </a:r>
            <a:r>
              <a:rPr lang="en-US" baseline="0" dirty="0" smtClean="0"/>
              <a:t>ceptional </a:t>
            </a:r>
            <a:r>
              <a:rPr lang="en-US" dirty="0" smtClean="0"/>
              <a:t>sustained slip resistance, and Quartz for superior wear and scuff resistance) </a:t>
            </a:r>
          </a:p>
          <a:p>
            <a:endParaRPr lang="en-US" dirty="0" smtClean="0"/>
          </a:p>
          <a:p>
            <a:r>
              <a:rPr lang="en-US" dirty="0" smtClean="0"/>
              <a:t>Pound for pound, vinyl is more durable than many other flooring materials. This allows vinyl flooring to be thinner and lighter while still offering impressive durability. Combined with its natural imperviousness to water, vinyl makes an ideal flooring material especially for transit buses where passengers may track in snow or rain onto the bus.</a:t>
            </a:r>
          </a:p>
          <a:p>
            <a:endParaRPr lang="en-US" dirty="0" smtClean="0"/>
          </a:p>
          <a:p>
            <a:r>
              <a:rPr lang="en-US" dirty="0" smtClean="0"/>
              <a:t>Altro flooring incorporates aggregates of aluminum oxide, silicon carbide, and colored quartz. These minerals represent some of the hardest materials on Earth and ensure a true slip-resistant, durable surface that will last for the life of the floor. This superior level of durability is why we can offer warranties of up to 15 years.</a:t>
            </a:r>
            <a:endParaRPr lang="en-GB" dirty="0"/>
          </a:p>
        </p:txBody>
      </p:sp>
      <p:sp>
        <p:nvSpPr>
          <p:cNvPr id="4" name="Slide Number Placeholder 3"/>
          <p:cNvSpPr>
            <a:spLocks noGrp="1"/>
          </p:cNvSpPr>
          <p:nvPr>
            <p:ph type="sldNum" sz="quarter" idx="10"/>
          </p:nvPr>
        </p:nvSpPr>
        <p:spPr/>
        <p:txBody>
          <a:bodyPr/>
          <a:lstStyle/>
          <a:p>
            <a:fld id="{EFDC78CF-601C-4EC9-9180-4EB14704A343}" type="slidenum">
              <a:rPr lang="en-GB" smtClean="0"/>
              <a:t>8</a:t>
            </a:fld>
            <a:endParaRPr lang="en-GB" dirty="0"/>
          </a:p>
        </p:txBody>
      </p:sp>
    </p:spTree>
    <p:extLst>
      <p:ext uri="{BB962C8B-B14F-4D97-AF65-F5344CB8AC3E}">
        <p14:creationId xmlns:p14="http://schemas.microsoft.com/office/powerpoint/2010/main" val="219879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Altro floor coverings are a slip-resistant vinyl safety flooring. Altro’s unique patented construction of flexible, high-grade vinyl with slip-resistant aggregates embedded throughout the wear layer of the safety floor, ensures a durable surface that remains slip-resistant for the life of the floor. (Aluminum Trioxide – source of Altro’s name – and Silicon Carbide blended into the wear layer for ex</a:t>
            </a:r>
            <a:r>
              <a:rPr lang="en-US" baseline="0" dirty="0" smtClean="0"/>
              <a:t>ceptional </a:t>
            </a:r>
            <a:r>
              <a:rPr lang="en-US" dirty="0" smtClean="0"/>
              <a:t>sustained slip resistance, and Quartz for superior wear and scuff resistance) </a:t>
            </a:r>
          </a:p>
          <a:p>
            <a:endParaRPr lang="en-US" dirty="0" smtClean="0"/>
          </a:p>
          <a:p>
            <a:r>
              <a:rPr lang="en-US" dirty="0" smtClean="0"/>
              <a:t>Pound for pound, vinyl is more durable than many other flooring materials. This allows vinyl flooring to be thinner and lighter while still offering impressive durability. Combined with its natural imperviousness to water, vinyl makes an ideal flooring material especially for transit buses where passengers may track in snow or rain onto the bus.</a:t>
            </a:r>
          </a:p>
          <a:p>
            <a:endParaRPr lang="en-US" dirty="0" smtClean="0"/>
          </a:p>
          <a:p>
            <a:r>
              <a:rPr lang="en-US" dirty="0" smtClean="0"/>
              <a:t>Altro flooring incorporates aggregates of aluminum oxide, silicon carbide, and colored quartz. These minerals represent some of the hardest materials on Earth and ensure a true slip-resistant, durable surface that will last for the life of the floor. This superior level of durability is why we can offer warranties of up to 15 years.</a:t>
            </a:r>
            <a:endParaRPr lang="en-GB" dirty="0"/>
          </a:p>
        </p:txBody>
      </p:sp>
      <p:sp>
        <p:nvSpPr>
          <p:cNvPr id="4" name="Slide Number Placeholder 3"/>
          <p:cNvSpPr>
            <a:spLocks noGrp="1"/>
          </p:cNvSpPr>
          <p:nvPr>
            <p:ph type="sldNum" sz="quarter" idx="10"/>
          </p:nvPr>
        </p:nvSpPr>
        <p:spPr/>
        <p:txBody>
          <a:bodyPr/>
          <a:lstStyle/>
          <a:p>
            <a:fld id="{EFDC78CF-601C-4EC9-9180-4EB14704A343}" type="slidenum">
              <a:rPr lang="en-GB" smtClean="0"/>
              <a:t>9</a:t>
            </a:fld>
            <a:endParaRPr lang="en-GB" dirty="0"/>
          </a:p>
        </p:txBody>
      </p:sp>
    </p:spTree>
    <p:extLst>
      <p:ext uri="{BB962C8B-B14F-4D97-AF65-F5344CB8AC3E}">
        <p14:creationId xmlns:p14="http://schemas.microsoft.com/office/powerpoint/2010/main" val="13920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Downward pressure causes aggregates in flooring to push (CLICK) up creating friction against shoe sole.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Aggregates blended throughout wear (CLICK) layer ensure sustained slip resistance for life of the vehicle &amp; up to a 15 year warranty</a:t>
            </a:r>
          </a:p>
        </p:txBody>
      </p:sp>
      <p:sp>
        <p:nvSpPr>
          <p:cNvPr id="4" name="Slide Number Placeholder 3"/>
          <p:cNvSpPr>
            <a:spLocks noGrp="1"/>
          </p:cNvSpPr>
          <p:nvPr>
            <p:ph type="sldNum" sz="quarter" idx="10"/>
          </p:nvPr>
        </p:nvSpPr>
        <p:spPr/>
        <p:txBody>
          <a:bodyPr/>
          <a:lstStyle/>
          <a:p>
            <a:fld id="{EFDC78CF-601C-4EC9-9180-4EB14704A343}" type="slidenum">
              <a:rPr lang="en-GB" smtClean="0"/>
              <a:t>10</a:t>
            </a:fld>
            <a:endParaRPr lang="en-GB" dirty="0"/>
          </a:p>
        </p:txBody>
      </p:sp>
    </p:spTree>
    <p:extLst>
      <p:ext uri="{BB962C8B-B14F-4D97-AF65-F5344CB8AC3E}">
        <p14:creationId xmlns:p14="http://schemas.microsoft.com/office/powerpoint/2010/main" val="269541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C78CF-601C-4EC9-9180-4EB14704A343}" type="slidenum">
              <a:rPr lang="en-GB" smtClean="0"/>
              <a:t>13</a:t>
            </a:fld>
            <a:endParaRPr lang="en-GB" dirty="0"/>
          </a:p>
        </p:txBody>
      </p:sp>
    </p:spTree>
    <p:extLst>
      <p:ext uri="{BB962C8B-B14F-4D97-AF65-F5344CB8AC3E}">
        <p14:creationId xmlns:p14="http://schemas.microsoft.com/office/powerpoint/2010/main" val="4171314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solidFill>
                  <a:schemeClr val="bg1"/>
                </a:solidFill>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174197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4465434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chor="ctr"/>
          <a:lstStyle>
            <a:lvl1pPr algn="ctr">
              <a:defRPr/>
            </a:lvl1pPr>
          </a:lstStyle>
          <a:p>
            <a:endParaRPr lang="en-GB" dirty="0"/>
          </a:p>
        </p:txBody>
      </p:sp>
    </p:spTree>
    <p:extLst>
      <p:ext uri="{BB962C8B-B14F-4D97-AF65-F5344CB8AC3E}">
        <p14:creationId xmlns:p14="http://schemas.microsoft.com/office/powerpoint/2010/main" val="26072139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solidFill>
                  <a:schemeClr val="bg1"/>
                </a:solidFill>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34292796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lvl1pPr>
          </a:lstStyle>
          <a:p>
            <a:endParaRPr lang="en-GB" dirty="0">
              <a:solidFill>
                <a:schemeClr val="accent1"/>
              </a:solidFill>
            </a:endParaRPr>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9379849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tatement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06185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tatement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3"/>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980198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 Left hand Statement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chemeClr val="accent1"/>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9431757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 Left hand Statement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dirty="0"/>
              <a:t>Click to edit Master title style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0403255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ver and Imag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lvl1pPr>
              <a:defRPr>
                <a:solidFill>
                  <a:schemeClr val="tx1"/>
                </a:solidFill>
              </a:defRPr>
            </a:lvl1p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lvl1pPr>
              <a:defRPr>
                <a:solidFill>
                  <a:schemeClr val="tx1"/>
                </a:solidFill>
              </a:defRPr>
            </a:lvl1pPr>
          </a:lstStyle>
          <a:p>
            <a:fld id="{C2A541CA-4225-47B3-BB1C-3EDFFD7DCA6B}" type="slidenum">
              <a:rPr lang="en-GB" smtClean="0"/>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
        <p:nvSpPr>
          <p:cNvPr id="11" name="Picture Placeholder 7"/>
          <p:cNvSpPr>
            <a:spLocks noGrp="1"/>
          </p:cNvSpPr>
          <p:nvPr>
            <p:ph type="pic" sz="quarter" idx="13"/>
          </p:nvPr>
        </p:nvSpPr>
        <p:spPr>
          <a:xfrm>
            <a:off x="4283968" y="288001"/>
            <a:ext cx="4579200" cy="4473410"/>
          </a:xfrm>
        </p:spPr>
        <p:txBody>
          <a:bodyPr anchor="ctr"/>
          <a:lstStyle>
            <a:lvl1pPr algn="ctr">
              <a:defRPr/>
            </a:lvl1pPr>
          </a:lstStyle>
          <a:p>
            <a:endParaRPr lang="en-GB" dirty="0"/>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369183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1" name="Rectangle 10"/>
          <p:cNvSpPr/>
          <p:nvPr userDrawn="1"/>
        </p:nvSpPr>
        <p:spPr>
          <a:xfrm>
            <a:off x="4283968" y="290513"/>
            <a:ext cx="4585395" cy="4585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41409656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284663" y="290513"/>
            <a:ext cx="4584700" cy="4584699"/>
          </a:xfrm>
          <a:solidFill>
            <a:srgbClr val="2AD2C9"/>
          </a:solidFill>
          <a:ln>
            <a:noFill/>
          </a:ln>
        </p:spPr>
        <p:txBody>
          <a:bodyPr anchor="ctr"/>
          <a:lstStyle>
            <a:lvl1pPr algn="ctr">
              <a:lnSpc>
                <a:spcPct val="100000"/>
              </a:lnSpc>
              <a:spcAft>
                <a:spcPts val="0"/>
              </a:spcAft>
              <a:defRPr sz="2800" b="1" baseline="0">
                <a:solidFill>
                  <a:srgbClr val="FFFFFF"/>
                </a:solidFill>
              </a:defRPr>
            </a:lvl1pPr>
            <a:lvl2pPr algn="ctr">
              <a:defRPr/>
            </a:lvl2pPr>
            <a:lvl3pPr algn="ctr">
              <a:defRPr/>
            </a:lvl3pPr>
            <a:lvl4pPr algn="ctr">
              <a:defRPr/>
            </a:lvl4pPr>
            <a:lvl5pPr algn="ctr">
              <a:defRPr/>
            </a:lvl5pPr>
          </a:lstStyle>
          <a:p>
            <a:pPr lvl="0"/>
            <a:r>
              <a:rPr lang="en-US" dirty="0"/>
              <a:t>Click to edit Master text styles</a:t>
            </a:r>
          </a:p>
        </p:txBody>
      </p:sp>
      <p:cxnSp>
        <p:nvCxnSpPr>
          <p:cNvPr id="5" name="Straight Connector 4"/>
          <p:cNvCxnSpPr/>
          <p:nvPr userDrawn="1"/>
        </p:nvCxnSpPr>
        <p:spPr>
          <a:xfrm>
            <a:off x="396000" y="3060000"/>
            <a:ext cx="3011489" cy="0"/>
          </a:xfrm>
          <a:prstGeom prst="line">
            <a:avLst/>
          </a:prstGeom>
          <a:ln w="76200" cmpd="sng">
            <a:solidFill>
              <a:schemeClr val="accent2"/>
            </a:solidFill>
          </a:ln>
          <a:effectLst/>
        </p:spPr>
        <p:style>
          <a:lnRef idx="3">
            <a:schemeClr val="dk1"/>
          </a:lnRef>
          <a:fillRef idx="0">
            <a:schemeClr val="dk1"/>
          </a:fillRef>
          <a:effectRef idx="2">
            <a:schemeClr val="dk1"/>
          </a:effectRef>
          <a:fontRef idx="minor">
            <a:schemeClr val="tx1"/>
          </a:fontRef>
        </p:style>
      </p:cxnSp>
      <p:sp>
        <p:nvSpPr>
          <p:cNvPr id="3" name="Text Placeholder 2"/>
          <p:cNvSpPr>
            <a:spLocks noGrp="1"/>
          </p:cNvSpPr>
          <p:nvPr>
            <p:ph type="body" sz="quarter" idx="10"/>
          </p:nvPr>
        </p:nvSpPr>
        <p:spPr>
          <a:xfrm>
            <a:off x="401638" y="3708001"/>
            <a:ext cx="3005137" cy="951982"/>
          </a:xfrm>
        </p:spPr>
        <p:txBody>
          <a:bodyPr/>
          <a:lstStyle>
            <a:lvl1pPr>
              <a:spcAft>
                <a:spcPts val="0"/>
              </a:spcAft>
              <a:defRPr/>
            </a:lvl1pPr>
          </a:lstStyle>
          <a:p>
            <a:pPr lvl="0"/>
            <a:r>
              <a:rPr lang="en-US" dirty="0"/>
              <a:t>Click to edit Master text styles</a:t>
            </a:r>
          </a:p>
        </p:txBody>
      </p:sp>
      <p:sp>
        <p:nvSpPr>
          <p:cNvPr id="9" name="Footer Placeholder 3"/>
          <p:cNvSpPr>
            <a:spLocks noGrp="1"/>
          </p:cNvSpPr>
          <p:nvPr>
            <p:ph type="ftr" sz="quarter" idx="11"/>
          </p:nvPr>
        </p:nvSpPr>
        <p:spPr>
          <a:xfrm>
            <a:off x="2088000" y="4896000"/>
            <a:ext cx="3240000" cy="216000"/>
          </a:xfrm>
        </p:spPr>
        <p:txBody>
          <a:bodyPr/>
          <a:lstStyle/>
          <a:p>
            <a:endParaRPr lang="en-GB" dirty="0"/>
          </a:p>
        </p:txBody>
      </p:sp>
      <p:sp>
        <p:nvSpPr>
          <p:cNvPr id="12" name="Slide Number Placeholder 4"/>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7" name="TextBox 6"/>
          <p:cNvSpPr txBox="1"/>
          <p:nvPr userDrawn="1"/>
        </p:nvSpPr>
        <p:spPr>
          <a:xfrm>
            <a:off x="396000" y="3220402"/>
            <a:ext cx="3011489" cy="215444"/>
          </a:xfrm>
          <a:prstGeom prst="rect">
            <a:avLst/>
          </a:prstGeom>
          <a:noFill/>
        </p:spPr>
        <p:txBody>
          <a:bodyPr wrap="square" lIns="0" tIns="0" rIns="0" bIns="0" rtlCol="0">
            <a:noAutofit/>
          </a:bodyPr>
          <a:lstStyle/>
          <a:p>
            <a:r>
              <a:rPr lang="en-GB" sz="1400" b="1" dirty="0">
                <a:solidFill>
                  <a:schemeClr val="tx1"/>
                </a:solidFill>
              </a:rPr>
              <a:t>Contact us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93869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Table Placeholder 10"/>
          <p:cNvSpPr>
            <a:spLocks noGrp="1"/>
          </p:cNvSpPr>
          <p:nvPr>
            <p:ph type="tbl" sz="quarter" idx="15"/>
          </p:nvPr>
        </p:nvSpPr>
        <p:spPr>
          <a:xfrm>
            <a:off x="2073349" y="1265274"/>
            <a:ext cx="3506763" cy="3232298"/>
          </a:xfrm>
        </p:spPr>
        <p:txBody>
          <a:bodyPr/>
          <a:lstStyle/>
          <a:p>
            <a:endParaRPr lang="en-GB" dirty="0"/>
          </a:p>
        </p:txBody>
      </p:sp>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0" name="Picture Placeholder 7"/>
          <p:cNvSpPr>
            <a:spLocks noGrp="1"/>
          </p:cNvSpPr>
          <p:nvPr>
            <p:ph type="pic" sz="quarter" idx="14"/>
          </p:nvPr>
        </p:nvSpPr>
        <p:spPr>
          <a:xfrm>
            <a:off x="5652000" y="1260000"/>
            <a:ext cx="3204000" cy="3204000"/>
          </a:xfrm>
        </p:spPr>
        <p:txBody>
          <a:bodyPr anchor="ctr"/>
          <a:lstStyle>
            <a:lvl1pPr algn="ctr">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41686663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2446200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Table Placeholder 10"/>
          <p:cNvSpPr>
            <a:spLocks noGrp="1"/>
          </p:cNvSpPr>
          <p:nvPr>
            <p:ph type="tbl" sz="quarter" idx="15"/>
          </p:nvPr>
        </p:nvSpPr>
        <p:spPr>
          <a:xfrm>
            <a:off x="2073349" y="1265274"/>
            <a:ext cx="3506763" cy="3232298"/>
          </a:xfrm>
        </p:spPr>
        <p:txBody>
          <a:bodyPr/>
          <a:lstStyle/>
          <a:p>
            <a:endParaRPr lang="en-GB" dirty="0"/>
          </a:p>
        </p:txBody>
      </p:sp>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0" name="Picture Placeholder 7"/>
          <p:cNvSpPr>
            <a:spLocks noGrp="1"/>
          </p:cNvSpPr>
          <p:nvPr>
            <p:ph type="pic" sz="quarter" idx="14"/>
          </p:nvPr>
        </p:nvSpPr>
        <p:spPr>
          <a:xfrm>
            <a:off x="5652000" y="1260000"/>
            <a:ext cx="3204000" cy="3204000"/>
          </a:xfrm>
        </p:spPr>
        <p:txBody>
          <a:bodyPr anchor="ctr"/>
          <a:lstStyle>
            <a:lvl1pPr algn="ctr">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8292728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72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6549011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76000" cy="3240000"/>
          </a:xfrm>
          <a:solidFill>
            <a:schemeClr val="accent1"/>
          </a:solidFill>
          <a:ln>
            <a:noFill/>
          </a:ln>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87219" y="1242000"/>
            <a:ext cx="4176000" cy="3240000"/>
          </a:xfrm>
          <a:solidFill>
            <a:schemeClr val="accent2"/>
          </a:solidFill>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a:ln>
            <a:noFill/>
          </a:ln>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1080090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Picture Placeholder 7"/>
          <p:cNvSpPr>
            <a:spLocks noGrp="1"/>
          </p:cNvSpPr>
          <p:nvPr>
            <p:ph type="pic" sz="quarter" idx="13"/>
          </p:nvPr>
        </p:nvSpPr>
        <p:spPr>
          <a:xfrm>
            <a:off x="5652000" y="1260000"/>
            <a:ext cx="3204000" cy="3204000"/>
          </a:xfrm>
        </p:spPr>
        <p:txBody>
          <a:bodyPr anchor="ctr"/>
          <a:lstStyle>
            <a:lvl1pPr algn="ctr">
              <a:defRPr/>
            </a:lvl1pPr>
          </a:lstStyle>
          <a:p>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0831163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05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5857873"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5857874"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5857874"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5854911"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7" name="Straight Connector 16"/>
          <p:cNvCxnSpPr/>
          <p:nvPr userDrawn="1"/>
        </p:nvCxnSpPr>
        <p:spPr>
          <a:xfrm>
            <a:off x="58572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6355779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with 2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4014000"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4014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4014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4014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3011489"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9" name="Straight Connector 1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8" name="Straight Connector 17"/>
          <p:cNvCxnSpPr/>
          <p:nvPr userDrawn="1"/>
        </p:nvCxnSpPr>
        <p:spPr>
          <a:xfrm>
            <a:off x="396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1" name="Straight Connector 20"/>
          <p:cNvCxnSpPr/>
          <p:nvPr userDrawn="1"/>
        </p:nvCxnSpPr>
        <p:spPr>
          <a:xfrm>
            <a:off x="4014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8120806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with 3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3456000" y="1851670"/>
            <a:ext cx="2376000" cy="2145600"/>
          </a:xfrm>
        </p:spPr>
        <p:txBody>
          <a:bodyPr anchor="ctr"/>
          <a:lstStyle>
            <a:lvl1pPr algn="ctr">
              <a:defRPr/>
            </a:lvl1pPr>
          </a:lstStyle>
          <a:p>
            <a:endParaRPr lang="en-GB" dirty="0"/>
          </a:p>
        </p:txBody>
      </p:sp>
      <p:cxnSp>
        <p:nvCxnSpPr>
          <p:cNvPr id="11" name="Straight Connector 10"/>
          <p:cNvCxnSpPr/>
          <p:nvPr userDrawn="1"/>
        </p:nvCxnSpPr>
        <p:spPr>
          <a:xfrm>
            <a:off x="345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3456000" y="1419622"/>
            <a:ext cx="2376000" cy="432048"/>
          </a:xfrm>
        </p:spPr>
        <p:txBody>
          <a:bodyPr/>
          <a:lstStyle>
            <a:lvl1pPr>
              <a:lnSpc>
                <a:spcPts val="1600"/>
              </a:lnSpc>
              <a:spcAft>
                <a:spcPts val="0"/>
              </a:spcAft>
              <a:defRPr b="1"/>
            </a:lvl1pPr>
            <a:lvl2pPr marL="0" indent="0">
              <a:lnSpc>
                <a:spcPts val="1600"/>
              </a:lnSpc>
              <a:spcAft>
                <a:spcPts val="0"/>
              </a:spcAft>
              <a:buNone/>
              <a:defRPr>
                <a:ln>
                  <a:noFill/>
                </a:ln>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345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2376000"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sp>
        <p:nvSpPr>
          <p:cNvPr id="18" name="Chart Placeholder 4"/>
          <p:cNvSpPr>
            <a:spLocks noGrp="1"/>
          </p:cNvSpPr>
          <p:nvPr>
            <p:ph type="chart" sz="quarter" idx="22"/>
          </p:nvPr>
        </p:nvSpPr>
        <p:spPr>
          <a:xfrm>
            <a:off x="6480000" y="1851670"/>
            <a:ext cx="2386800" cy="2145600"/>
          </a:xfrm>
        </p:spPr>
        <p:txBody>
          <a:bodyPr anchor="ctr"/>
          <a:lstStyle>
            <a:lvl1pPr algn="ctr">
              <a:defRPr/>
            </a:lvl1pPr>
          </a:lstStyle>
          <a:p>
            <a:endParaRPr lang="en-GB" dirty="0"/>
          </a:p>
        </p:txBody>
      </p:sp>
      <p:cxnSp>
        <p:nvCxnSpPr>
          <p:cNvPr id="19" name="Straight Connector 18"/>
          <p:cNvCxnSpPr/>
          <p:nvPr userDrawn="1"/>
        </p:nvCxnSpPr>
        <p:spPr>
          <a:xfrm>
            <a:off x="6480000" y="1309514"/>
            <a:ext cx="23868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20" name="Text Placeholder 14"/>
          <p:cNvSpPr>
            <a:spLocks noGrp="1"/>
          </p:cNvSpPr>
          <p:nvPr>
            <p:ph type="body" sz="quarter" idx="23"/>
          </p:nvPr>
        </p:nvSpPr>
        <p:spPr>
          <a:xfrm>
            <a:off x="6480000" y="1419622"/>
            <a:ext cx="23868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21" name="Text Placeholder 14"/>
          <p:cNvSpPr>
            <a:spLocks noGrp="1"/>
          </p:cNvSpPr>
          <p:nvPr>
            <p:ph type="body" sz="quarter" idx="24"/>
          </p:nvPr>
        </p:nvSpPr>
        <p:spPr>
          <a:xfrm>
            <a:off x="6480000" y="4083919"/>
            <a:ext cx="2386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23" name="Straight Connector 2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22" name="Straight Connector 21"/>
          <p:cNvCxnSpPr/>
          <p:nvPr userDrawn="1"/>
        </p:nvCxnSpPr>
        <p:spPr>
          <a:xfrm>
            <a:off x="39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5" name="Straight Connector 24"/>
          <p:cNvCxnSpPr/>
          <p:nvPr userDrawn="1"/>
        </p:nvCxnSpPr>
        <p:spPr>
          <a:xfrm>
            <a:off x="345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6" name="Straight Connector 25"/>
          <p:cNvCxnSpPr/>
          <p:nvPr userDrawn="1"/>
        </p:nvCxnSpPr>
        <p:spPr>
          <a:xfrm>
            <a:off x="6480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4137776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24016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Content Placeholder 7"/>
          <p:cNvSpPr>
            <a:spLocks noGrp="1"/>
          </p:cNvSpPr>
          <p:nvPr>
            <p:ph sz="quarter" idx="13"/>
          </p:nvPr>
        </p:nvSpPr>
        <p:spPr>
          <a:xfrm>
            <a:off x="6084168" y="1242000"/>
            <a:ext cx="2772000" cy="32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4238332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324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324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594451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72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875120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94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4687200" y="1242000"/>
            <a:ext cx="4176019"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4194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4687200" y="2931790"/>
            <a:ext cx="4176019"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097891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 long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5999" y="1242000"/>
            <a:ext cx="8467219"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2" name="Content Placeholder 2"/>
          <p:cNvSpPr>
            <a:spLocks noGrp="1"/>
          </p:cNvSpPr>
          <p:nvPr>
            <p:ph sz="half" idx="15"/>
          </p:nvPr>
        </p:nvSpPr>
        <p:spPr>
          <a:xfrm>
            <a:off x="401637" y="2931790"/>
            <a:ext cx="8461581"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8425492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6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2772000"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3" name="Content Placeholder 3"/>
          <p:cNvSpPr>
            <a:spLocks noGrp="1"/>
          </p:cNvSpPr>
          <p:nvPr>
            <p:ph sz="half" idx="16"/>
          </p:nvPr>
        </p:nvSpPr>
        <p:spPr>
          <a:xfrm>
            <a:off x="3245798" y="2931790"/>
            <a:ext cx="2772000" cy="1620000"/>
          </a:xfrm>
          <a:solidFill>
            <a:schemeClr val="accent5"/>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6089806" y="2931790"/>
            <a:ext cx="2772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840673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9151181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7" name="Content Placeholder 2"/>
          <p:cNvSpPr>
            <a:spLocks noGrp="1"/>
          </p:cNvSpPr>
          <p:nvPr>
            <p:ph sz="half" idx="1"/>
          </p:nvPr>
        </p:nvSpPr>
        <p:spPr>
          <a:xfrm>
            <a:off x="396000" y="1242000"/>
            <a:ext cx="7848408" cy="46565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9411857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chor="ctr"/>
          <a:lstStyle>
            <a:lvl1pPr algn="ctr">
              <a:defRPr/>
            </a:lvl1pPr>
          </a:lstStyle>
          <a:p>
            <a:endParaRPr lang="en-GB" dirty="0"/>
          </a:p>
        </p:txBody>
      </p:sp>
    </p:spTree>
    <p:extLst>
      <p:ext uri="{BB962C8B-B14F-4D97-AF65-F5344CB8AC3E}">
        <p14:creationId xmlns:p14="http://schemas.microsoft.com/office/powerpoint/2010/main" val="2528782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solidFill>
                  <a:schemeClr val="bg1"/>
                </a:solidFill>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34292796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lvl1pPr>
          </a:lstStyle>
          <a:p>
            <a:endParaRPr lang="en-GB" dirty="0">
              <a:solidFill>
                <a:schemeClr val="accent1"/>
              </a:solidFill>
            </a:endParaRPr>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9379849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ver and Imag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lvl1pPr>
              <a:defRPr>
                <a:solidFill>
                  <a:schemeClr val="tx1"/>
                </a:solidFill>
              </a:defRPr>
            </a:lvl1p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lvl1pPr>
              <a:defRPr>
                <a:solidFill>
                  <a:schemeClr val="tx1"/>
                </a:solidFill>
              </a:defRPr>
            </a:lvl1pPr>
          </a:lstStyle>
          <a:p>
            <a:fld id="{C2A541CA-4225-47B3-BB1C-3EDFFD7DCA6B}" type="slidenum">
              <a:rPr lang="en-GB" smtClean="0"/>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
        <p:nvSpPr>
          <p:cNvPr id="11" name="Picture Placeholder 7"/>
          <p:cNvSpPr>
            <a:spLocks noGrp="1"/>
          </p:cNvSpPr>
          <p:nvPr>
            <p:ph type="pic" sz="quarter" idx="13"/>
          </p:nvPr>
        </p:nvSpPr>
        <p:spPr>
          <a:xfrm>
            <a:off x="4283968" y="288001"/>
            <a:ext cx="4579200" cy="4473410"/>
          </a:xfrm>
        </p:spPr>
        <p:txBody>
          <a:bodyPr anchor="ctr"/>
          <a:lstStyle>
            <a:lvl1pPr algn="ctr">
              <a:defRPr/>
            </a:lvl1pPr>
          </a:lstStyle>
          <a:p>
            <a:endParaRPr lang="en-GB" dirty="0"/>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144017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tatement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061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76000" cy="3240000"/>
          </a:xfrm>
          <a:solidFill>
            <a:srgbClr val="005380"/>
          </a:solidFill>
          <a:ln>
            <a:noFill/>
          </a:ln>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87219" y="1242000"/>
            <a:ext cx="4176000" cy="3240000"/>
          </a:xfrm>
          <a:solidFill>
            <a:schemeClr val="accent2"/>
          </a:solidFill>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a:ln>
            <a:noFill/>
          </a:ln>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0726098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tatement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3"/>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980198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 Left hand Statement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chemeClr val="accent1"/>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9431757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 Left hand Statement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dirty="0"/>
              <a:t>Click to edit Master title style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0403255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1" name="Rectangle 10"/>
          <p:cNvSpPr/>
          <p:nvPr userDrawn="1"/>
        </p:nvSpPr>
        <p:spPr>
          <a:xfrm>
            <a:off x="4283968" y="290513"/>
            <a:ext cx="4585395" cy="4585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17842952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284663" y="290513"/>
            <a:ext cx="4584700" cy="4584699"/>
          </a:xfrm>
          <a:solidFill>
            <a:srgbClr val="2AD2C9"/>
          </a:solidFill>
          <a:ln>
            <a:noFill/>
          </a:ln>
        </p:spPr>
        <p:txBody>
          <a:bodyPr anchor="ctr"/>
          <a:lstStyle>
            <a:lvl1pPr algn="ctr">
              <a:lnSpc>
                <a:spcPct val="100000"/>
              </a:lnSpc>
              <a:spcAft>
                <a:spcPts val="0"/>
              </a:spcAft>
              <a:defRPr sz="2800" b="1" baseline="0">
                <a:solidFill>
                  <a:srgbClr val="FFFFFF"/>
                </a:solidFill>
              </a:defRPr>
            </a:lvl1pPr>
            <a:lvl2pPr algn="ctr">
              <a:defRPr/>
            </a:lvl2pPr>
            <a:lvl3pPr algn="ctr">
              <a:defRPr/>
            </a:lvl3pPr>
            <a:lvl4pPr algn="ctr">
              <a:defRPr/>
            </a:lvl4pPr>
            <a:lvl5pPr algn="ctr">
              <a:defRPr/>
            </a:lvl5pPr>
          </a:lstStyle>
          <a:p>
            <a:pPr lvl="0"/>
            <a:r>
              <a:rPr lang="en-US" dirty="0"/>
              <a:t>Click to edit Master text styles</a:t>
            </a:r>
          </a:p>
        </p:txBody>
      </p:sp>
      <p:cxnSp>
        <p:nvCxnSpPr>
          <p:cNvPr id="5" name="Straight Connector 4"/>
          <p:cNvCxnSpPr/>
          <p:nvPr userDrawn="1"/>
        </p:nvCxnSpPr>
        <p:spPr>
          <a:xfrm>
            <a:off x="396000" y="3060000"/>
            <a:ext cx="3011489" cy="0"/>
          </a:xfrm>
          <a:prstGeom prst="line">
            <a:avLst/>
          </a:prstGeom>
          <a:ln w="76200" cmpd="sng">
            <a:solidFill>
              <a:schemeClr val="accent2"/>
            </a:solidFill>
          </a:ln>
          <a:effectLst/>
        </p:spPr>
        <p:style>
          <a:lnRef idx="3">
            <a:schemeClr val="dk1"/>
          </a:lnRef>
          <a:fillRef idx="0">
            <a:schemeClr val="dk1"/>
          </a:fillRef>
          <a:effectRef idx="2">
            <a:schemeClr val="dk1"/>
          </a:effectRef>
          <a:fontRef idx="minor">
            <a:schemeClr val="tx1"/>
          </a:fontRef>
        </p:style>
      </p:cxnSp>
      <p:sp>
        <p:nvSpPr>
          <p:cNvPr id="3" name="Text Placeholder 2"/>
          <p:cNvSpPr>
            <a:spLocks noGrp="1"/>
          </p:cNvSpPr>
          <p:nvPr>
            <p:ph type="body" sz="quarter" idx="10"/>
          </p:nvPr>
        </p:nvSpPr>
        <p:spPr>
          <a:xfrm>
            <a:off x="401638" y="3708001"/>
            <a:ext cx="3005137" cy="951982"/>
          </a:xfrm>
        </p:spPr>
        <p:txBody>
          <a:bodyPr/>
          <a:lstStyle>
            <a:lvl1pPr>
              <a:spcAft>
                <a:spcPts val="0"/>
              </a:spcAft>
              <a:defRPr/>
            </a:lvl1pPr>
          </a:lstStyle>
          <a:p>
            <a:pPr lvl="0"/>
            <a:r>
              <a:rPr lang="en-US" dirty="0"/>
              <a:t>Click to edit Master text styles</a:t>
            </a:r>
          </a:p>
        </p:txBody>
      </p:sp>
      <p:sp>
        <p:nvSpPr>
          <p:cNvPr id="9" name="Footer Placeholder 3"/>
          <p:cNvSpPr>
            <a:spLocks noGrp="1"/>
          </p:cNvSpPr>
          <p:nvPr>
            <p:ph type="ftr" sz="quarter" idx="11"/>
          </p:nvPr>
        </p:nvSpPr>
        <p:spPr>
          <a:xfrm>
            <a:off x="2088000" y="4896000"/>
            <a:ext cx="3240000" cy="216000"/>
          </a:xfrm>
        </p:spPr>
        <p:txBody>
          <a:bodyPr/>
          <a:lstStyle/>
          <a:p>
            <a:endParaRPr lang="en-GB" dirty="0"/>
          </a:p>
        </p:txBody>
      </p:sp>
      <p:sp>
        <p:nvSpPr>
          <p:cNvPr id="12" name="Slide Number Placeholder 4"/>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7" name="TextBox 6"/>
          <p:cNvSpPr txBox="1"/>
          <p:nvPr userDrawn="1"/>
        </p:nvSpPr>
        <p:spPr>
          <a:xfrm>
            <a:off x="396000" y="3220402"/>
            <a:ext cx="3011489" cy="215444"/>
          </a:xfrm>
          <a:prstGeom prst="rect">
            <a:avLst/>
          </a:prstGeom>
          <a:noFill/>
        </p:spPr>
        <p:txBody>
          <a:bodyPr wrap="square" lIns="0" tIns="0" rIns="0" bIns="0" rtlCol="0">
            <a:noAutofit/>
          </a:bodyPr>
          <a:lstStyle/>
          <a:p>
            <a:r>
              <a:rPr lang="en-GB" sz="1400" b="1" dirty="0">
                <a:solidFill>
                  <a:schemeClr val="tx1"/>
                </a:solidFill>
              </a:rPr>
              <a:t>Contact us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11055790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1179782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Table Placeholder 10"/>
          <p:cNvSpPr>
            <a:spLocks noGrp="1"/>
          </p:cNvSpPr>
          <p:nvPr>
            <p:ph type="tbl" sz="quarter" idx="15"/>
          </p:nvPr>
        </p:nvSpPr>
        <p:spPr>
          <a:xfrm>
            <a:off x="2073349" y="1265274"/>
            <a:ext cx="3506763" cy="3232298"/>
          </a:xfrm>
        </p:spPr>
        <p:txBody>
          <a:bodyPr/>
          <a:lstStyle/>
          <a:p>
            <a:endParaRPr lang="en-GB" dirty="0"/>
          </a:p>
        </p:txBody>
      </p:sp>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0" name="Picture Placeholder 7"/>
          <p:cNvSpPr>
            <a:spLocks noGrp="1"/>
          </p:cNvSpPr>
          <p:nvPr>
            <p:ph type="pic" sz="quarter" idx="14"/>
          </p:nvPr>
        </p:nvSpPr>
        <p:spPr>
          <a:xfrm>
            <a:off x="5652000" y="1260000"/>
            <a:ext cx="3204000" cy="3204000"/>
          </a:xfrm>
        </p:spPr>
        <p:txBody>
          <a:bodyPr anchor="ctr"/>
          <a:lstStyle>
            <a:lvl1pPr algn="ctr">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2636006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72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6253350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76000" cy="3240000"/>
          </a:xfrm>
          <a:solidFill>
            <a:schemeClr val="accent1"/>
          </a:solidFill>
          <a:ln>
            <a:noFill/>
          </a:ln>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87219" y="1242000"/>
            <a:ext cx="4176000" cy="3240000"/>
          </a:xfrm>
          <a:solidFill>
            <a:schemeClr val="accent2"/>
          </a:solidFill>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a:ln>
            <a:noFill/>
          </a:ln>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5239469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Picture Placeholder 7"/>
          <p:cNvSpPr>
            <a:spLocks noGrp="1"/>
          </p:cNvSpPr>
          <p:nvPr>
            <p:ph type="pic" sz="quarter" idx="13"/>
          </p:nvPr>
        </p:nvSpPr>
        <p:spPr>
          <a:xfrm>
            <a:off x="5652000" y="1260000"/>
            <a:ext cx="3204000" cy="3204000"/>
          </a:xfrm>
        </p:spPr>
        <p:txBody>
          <a:bodyPr anchor="ctr"/>
          <a:lstStyle>
            <a:lvl1pPr algn="ctr">
              <a:defRPr/>
            </a:lvl1pPr>
          </a:lstStyle>
          <a:p>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347786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Picture Placeholder 7"/>
          <p:cNvSpPr>
            <a:spLocks noGrp="1"/>
          </p:cNvSpPr>
          <p:nvPr>
            <p:ph type="pic" sz="quarter" idx="13"/>
          </p:nvPr>
        </p:nvSpPr>
        <p:spPr>
          <a:xfrm>
            <a:off x="5652000" y="1260000"/>
            <a:ext cx="3204000" cy="3204000"/>
          </a:xfrm>
        </p:spPr>
        <p:txBody>
          <a:bodyPr anchor="ctr"/>
          <a:lstStyle>
            <a:lvl1pPr algn="ctr">
              <a:defRPr/>
            </a:lvl1pPr>
          </a:lstStyle>
          <a:p>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6066432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05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5857873"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5857874" y="1309514"/>
            <a:ext cx="3011489"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5857874"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5854911"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7" name="Straight Connector 16"/>
          <p:cNvCxnSpPr/>
          <p:nvPr userDrawn="1"/>
        </p:nvCxnSpPr>
        <p:spPr>
          <a:xfrm>
            <a:off x="58572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1732358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with 2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4014000"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4014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4014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4014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3011489"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9" name="Straight Connector 1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8" name="Straight Connector 17"/>
          <p:cNvCxnSpPr/>
          <p:nvPr userDrawn="1"/>
        </p:nvCxnSpPr>
        <p:spPr>
          <a:xfrm>
            <a:off x="396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1" name="Straight Connector 20"/>
          <p:cNvCxnSpPr/>
          <p:nvPr userDrawn="1"/>
        </p:nvCxnSpPr>
        <p:spPr>
          <a:xfrm>
            <a:off x="4014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4720786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with 3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3456000" y="1851670"/>
            <a:ext cx="2376000" cy="2145600"/>
          </a:xfrm>
        </p:spPr>
        <p:txBody>
          <a:bodyPr anchor="ctr"/>
          <a:lstStyle>
            <a:lvl1pPr algn="ctr">
              <a:defRPr/>
            </a:lvl1pPr>
          </a:lstStyle>
          <a:p>
            <a:endParaRPr lang="en-GB" dirty="0"/>
          </a:p>
        </p:txBody>
      </p:sp>
      <p:cxnSp>
        <p:nvCxnSpPr>
          <p:cNvPr id="11" name="Straight Connector 10"/>
          <p:cNvCxnSpPr/>
          <p:nvPr userDrawn="1"/>
        </p:nvCxnSpPr>
        <p:spPr>
          <a:xfrm>
            <a:off x="345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3456000" y="1419622"/>
            <a:ext cx="2376000" cy="432048"/>
          </a:xfrm>
        </p:spPr>
        <p:txBody>
          <a:bodyPr/>
          <a:lstStyle>
            <a:lvl1pPr>
              <a:lnSpc>
                <a:spcPts val="1600"/>
              </a:lnSpc>
              <a:spcAft>
                <a:spcPts val="0"/>
              </a:spcAft>
              <a:defRPr b="1"/>
            </a:lvl1pPr>
            <a:lvl2pPr marL="0" indent="0">
              <a:lnSpc>
                <a:spcPts val="1600"/>
              </a:lnSpc>
              <a:spcAft>
                <a:spcPts val="0"/>
              </a:spcAft>
              <a:buNone/>
              <a:defRPr>
                <a:ln>
                  <a:noFill/>
                </a:ln>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345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2376000"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sp>
        <p:nvSpPr>
          <p:cNvPr id="18" name="Chart Placeholder 4"/>
          <p:cNvSpPr>
            <a:spLocks noGrp="1"/>
          </p:cNvSpPr>
          <p:nvPr>
            <p:ph type="chart" sz="quarter" idx="22"/>
          </p:nvPr>
        </p:nvSpPr>
        <p:spPr>
          <a:xfrm>
            <a:off x="6480000" y="1851670"/>
            <a:ext cx="2386800" cy="2145600"/>
          </a:xfrm>
        </p:spPr>
        <p:txBody>
          <a:bodyPr anchor="ctr"/>
          <a:lstStyle>
            <a:lvl1pPr algn="ctr">
              <a:defRPr/>
            </a:lvl1pPr>
          </a:lstStyle>
          <a:p>
            <a:endParaRPr lang="en-GB" dirty="0"/>
          </a:p>
        </p:txBody>
      </p:sp>
      <p:cxnSp>
        <p:nvCxnSpPr>
          <p:cNvPr id="19" name="Straight Connector 18"/>
          <p:cNvCxnSpPr/>
          <p:nvPr userDrawn="1"/>
        </p:nvCxnSpPr>
        <p:spPr>
          <a:xfrm>
            <a:off x="6480000" y="1309514"/>
            <a:ext cx="23868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20" name="Text Placeholder 14"/>
          <p:cNvSpPr>
            <a:spLocks noGrp="1"/>
          </p:cNvSpPr>
          <p:nvPr>
            <p:ph type="body" sz="quarter" idx="23"/>
          </p:nvPr>
        </p:nvSpPr>
        <p:spPr>
          <a:xfrm>
            <a:off x="6480000" y="1419622"/>
            <a:ext cx="23868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21" name="Text Placeholder 14"/>
          <p:cNvSpPr>
            <a:spLocks noGrp="1"/>
          </p:cNvSpPr>
          <p:nvPr>
            <p:ph type="body" sz="quarter" idx="24"/>
          </p:nvPr>
        </p:nvSpPr>
        <p:spPr>
          <a:xfrm>
            <a:off x="6480000" y="4083919"/>
            <a:ext cx="2386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23" name="Straight Connector 2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22" name="Straight Connector 21"/>
          <p:cNvCxnSpPr/>
          <p:nvPr userDrawn="1"/>
        </p:nvCxnSpPr>
        <p:spPr>
          <a:xfrm>
            <a:off x="39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5" name="Straight Connector 24"/>
          <p:cNvCxnSpPr/>
          <p:nvPr userDrawn="1"/>
        </p:nvCxnSpPr>
        <p:spPr>
          <a:xfrm>
            <a:off x="345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6" name="Straight Connector 25"/>
          <p:cNvCxnSpPr/>
          <p:nvPr userDrawn="1"/>
        </p:nvCxnSpPr>
        <p:spPr>
          <a:xfrm>
            <a:off x="6480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1959040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24016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Content Placeholder 7"/>
          <p:cNvSpPr>
            <a:spLocks noGrp="1"/>
          </p:cNvSpPr>
          <p:nvPr>
            <p:ph sz="quarter" idx="13"/>
          </p:nvPr>
        </p:nvSpPr>
        <p:spPr>
          <a:xfrm>
            <a:off x="6084168" y="1242000"/>
            <a:ext cx="2772000" cy="32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9532275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324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324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0273589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94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4687200" y="1242000"/>
            <a:ext cx="4176019"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4194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4687200" y="2931790"/>
            <a:ext cx="4176019"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310881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 long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5999" y="1242000"/>
            <a:ext cx="8467219"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2" name="Content Placeholder 2"/>
          <p:cNvSpPr>
            <a:spLocks noGrp="1"/>
          </p:cNvSpPr>
          <p:nvPr>
            <p:ph sz="half" idx="15"/>
          </p:nvPr>
        </p:nvSpPr>
        <p:spPr>
          <a:xfrm>
            <a:off x="401637" y="2931790"/>
            <a:ext cx="8461581"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5359884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6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2772000"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3" name="Content Placeholder 3"/>
          <p:cNvSpPr>
            <a:spLocks noGrp="1"/>
          </p:cNvSpPr>
          <p:nvPr>
            <p:ph sz="half" idx="16"/>
          </p:nvPr>
        </p:nvSpPr>
        <p:spPr>
          <a:xfrm>
            <a:off x="3245798" y="2931790"/>
            <a:ext cx="2772000" cy="1620000"/>
          </a:xfrm>
          <a:solidFill>
            <a:schemeClr val="accent5"/>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6089806" y="2931790"/>
            <a:ext cx="2772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2303029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9440100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7" name="Content Placeholder 2"/>
          <p:cNvSpPr>
            <a:spLocks noGrp="1"/>
          </p:cNvSpPr>
          <p:nvPr>
            <p:ph sz="half" idx="1"/>
          </p:nvPr>
        </p:nvSpPr>
        <p:spPr>
          <a:xfrm>
            <a:off x="396000" y="1242000"/>
            <a:ext cx="7848408" cy="46565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458484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05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5857873"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5857874"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5857874"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5854911"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7" name="Straight Connector 16"/>
          <p:cNvCxnSpPr/>
          <p:nvPr userDrawn="1"/>
        </p:nvCxnSpPr>
        <p:spPr>
          <a:xfrm>
            <a:off x="58572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41291246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chor="ctr"/>
          <a:lstStyle>
            <a:lvl1pPr algn="ctr">
              <a:defRPr/>
            </a:lvl1pPr>
          </a:lstStyle>
          <a:p>
            <a:endParaRPr lang="en-GB" dirty="0"/>
          </a:p>
        </p:txBody>
      </p:sp>
    </p:spTree>
    <p:extLst>
      <p:ext uri="{BB962C8B-B14F-4D97-AF65-F5344CB8AC3E}">
        <p14:creationId xmlns:p14="http://schemas.microsoft.com/office/powerpoint/2010/main" val="15324021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solidFill>
                  <a:schemeClr val="bg1"/>
                </a:solidFill>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34292796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lvl1pPr>
          </a:lstStyle>
          <a:p>
            <a:endParaRPr lang="en-GB" dirty="0">
              <a:solidFill>
                <a:schemeClr val="accent1"/>
              </a:solidFill>
            </a:endParaRPr>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9379849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ver and Imag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lvl1pPr>
              <a:defRPr>
                <a:solidFill>
                  <a:schemeClr val="tx1"/>
                </a:solidFill>
              </a:defRPr>
            </a:lvl1p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lvl1pPr>
              <a:defRPr>
                <a:solidFill>
                  <a:schemeClr val="tx1"/>
                </a:solidFill>
              </a:defRPr>
            </a:lvl1pPr>
          </a:lstStyle>
          <a:p>
            <a:fld id="{C2A541CA-4225-47B3-BB1C-3EDFFD7DCA6B}" type="slidenum">
              <a:rPr lang="en-GB" smtClean="0"/>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
        <p:nvSpPr>
          <p:cNvPr id="11" name="Picture Placeholder 7"/>
          <p:cNvSpPr>
            <a:spLocks noGrp="1"/>
          </p:cNvSpPr>
          <p:nvPr>
            <p:ph type="pic" sz="quarter" idx="13"/>
          </p:nvPr>
        </p:nvSpPr>
        <p:spPr>
          <a:xfrm>
            <a:off x="4283968" y="288001"/>
            <a:ext cx="4579200" cy="4473410"/>
          </a:xfrm>
        </p:spPr>
        <p:txBody>
          <a:bodyPr anchor="ctr"/>
          <a:lstStyle>
            <a:lvl1pPr algn="ctr">
              <a:defRPr/>
            </a:lvl1pPr>
          </a:lstStyle>
          <a:p>
            <a:endParaRPr lang="en-GB" dirty="0"/>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217206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tatement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06185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tatement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3"/>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980198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 Left hand Statement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chemeClr val="accent1"/>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9431757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 Left hand Statement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dirty="0"/>
              <a:t>Click to edit Master title style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0403255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1" name="Rectangle 10"/>
          <p:cNvSpPr/>
          <p:nvPr userDrawn="1"/>
        </p:nvSpPr>
        <p:spPr>
          <a:xfrm>
            <a:off x="4283968" y="290513"/>
            <a:ext cx="4585395" cy="4585493"/>
          </a:xfrm>
          <a:prstGeom prst="rect">
            <a:avLst/>
          </a:prstGeom>
          <a:solidFill>
            <a:srgbClr val="A51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33479117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284663" y="290513"/>
            <a:ext cx="4584700" cy="4584699"/>
          </a:xfrm>
          <a:solidFill>
            <a:srgbClr val="2AD2C9"/>
          </a:solidFill>
          <a:ln>
            <a:noFill/>
          </a:ln>
        </p:spPr>
        <p:txBody>
          <a:bodyPr anchor="ctr"/>
          <a:lstStyle>
            <a:lvl1pPr algn="ctr">
              <a:lnSpc>
                <a:spcPct val="100000"/>
              </a:lnSpc>
              <a:spcAft>
                <a:spcPts val="0"/>
              </a:spcAft>
              <a:defRPr sz="2800" b="1" baseline="0">
                <a:solidFill>
                  <a:srgbClr val="FFFFFF"/>
                </a:solidFill>
              </a:defRPr>
            </a:lvl1pPr>
            <a:lvl2pPr algn="ctr">
              <a:defRPr/>
            </a:lvl2pPr>
            <a:lvl3pPr algn="ctr">
              <a:defRPr/>
            </a:lvl3pPr>
            <a:lvl4pPr algn="ctr">
              <a:defRPr/>
            </a:lvl4pPr>
            <a:lvl5pPr algn="ctr">
              <a:defRPr/>
            </a:lvl5pPr>
          </a:lstStyle>
          <a:p>
            <a:pPr lvl="0"/>
            <a:r>
              <a:rPr lang="en-US" dirty="0"/>
              <a:t>Click to edit Master text styles</a:t>
            </a:r>
          </a:p>
        </p:txBody>
      </p:sp>
      <p:cxnSp>
        <p:nvCxnSpPr>
          <p:cNvPr id="5" name="Straight Connector 4"/>
          <p:cNvCxnSpPr/>
          <p:nvPr userDrawn="1"/>
        </p:nvCxnSpPr>
        <p:spPr>
          <a:xfrm>
            <a:off x="396000" y="3060000"/>
            <a:ext cx="3011489" cy="0"/>
          </a:xfrm>
          <a:prstGeom prst="line">
            <a:avLst/>
          </a:prstGeom>
          <a:ln w="76200" cmpd="sng">
            <a:solidFill>
              <a:schemeClr val="accent2"/>
            </a:solidFill>
          </a:ln>
          <a:effectLst/>
        </p:spPr>
        <p:style>
          <a:lnRef idx="3">
            <a:schemeClr val="dk1"/>
          </a:lnRef>
          <a:fillRef idx="0">
            <a:schemeClr val="dk1"/>
          </a:fillRef>
          <a:effectRef idx="2">
            <a:schemeClr val="dk1"/>
          </a:effectRef>
          <a:fontRef idx="minor">
            <a:schemeClr val="tx1"/>
          </a:fontRef>
        </p:style>
      </p:cxnSp>
      <p:sp>
        <p:nvSpPr>
          <p:cNvPr id="3" name="Text Placeholder 2"/>
          <p:cNvSpPr>
            <a:spLocks noGrp="1"/>
          </p:cNvSpPr>
          <p:nvPr>
            <p:ph type="body" sz="quarter" idx="10"/>
          </p:nvPr>
        </p:nvSpPr>
        <p:spPr>
          <a:xfrm>
            <a:off x="401638" y="3708001"/>
            <a:ext cx="3005137" cy="951982"/>
          </a:xfrm>
        </p:spPr>
        <p:txBody>
          <a:bodyPr/>
          <a:lstStyle>
            <a:lvl1pPr>
              <a:spcAft>
                <a:spcPts val="0"/>
              </a:spcAft>
              <a:defRPr/>
            </a:lvl1pPr>
          </a:lstStyle>
          <a:p>
            <a:pPr lvl="0"/>
            <a:r>
              <a:rPr lang="en-US" dirty="0"/>
              <a:t>Click to edit Master text styles</a:t>
            </a:r>
          </a:p>
        </p:txBody>
      </p:sp>
      <p:sp>
        <p:nvSpPr>
          <p:cNvPr id="9" name="Footer Placeholder 3"/>
          <p:cNvSpPr>
            <a:spLocks noGrp="1"/>
          </p:cNvSpPr>
          <p:nvPr>
            <p:ph type="ftr" sz="quarter" idx="11"/>
          </p:nvPr>
        </p:nvSpPr>
        <p:spPr>
          <a:xfrm>
            <a:off x="2088000" y="4896000"/>
            <a:ext cx="3240000" cy="216000"/>
          </a:xfrm>
        </p:spPr>
        <p:txBody>
          <a:bodyPr/>
          <a:lstStyle/>
          <a:p>
            <a:endParaRPr lang="en-GB" dirty="0"/>
          </a:p>
        </p:txBody>
      </p:sp>
      <p:sp>
        <p:nvSpPr>
          <p:cNvPr id="12" name="Slide Number Placeholder 4"/>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7" name="TextBox 6"/>
          <p:cNvSpPr txBox="1"/>
          <p:nvPr userDrawn="1"/>
        </p:nvSpPr>
        <p:spPr>
          <a:xfrm>
            <a:off x="396000" y="3220402"/>
            <a:ext cx="3011489" cy="215444"/>
          </a:xfrm>
          <a:prstGeom prst="rect">
            <a:avLst/>
          </a:prstGeom>
          <a:noFill/>
        </p:spPr>
        <p:txBody>
          <a:bodyPr wrap="square" lIns="0" tIns="0" rIns="0" bIns="0" rtlCol="0">
            <a:noAutofit/>
          </a:bodyPr>
          <a:lstStyle/>
          <a:p>
            <a:r>
              <a:rPr lang="en-GB" sz="1400" b="1" dirty="0">
                <a:solidFill>
                  <a:schemeClr val="tx1"/>
                </a:solidFill>
              </a:rPr>
              <a:t>Contact us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3940930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2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4014000"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4014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4014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4014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3011489"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9" name="Straight Connector 1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8" name="Straight Connector 17"/>
          <p:cNvCxnSpPr/>
          <p:nvPr userDrawn="1"/>
        </p:nvCxnSpPr>
        <p:spPr>
          <a:xfrm>
            <a:off x="396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1" name="Straight Connector 20"/>
          <p:cNvCxnSpPr/>
          <p:nvPr userDrawn="1"/>
        </p:nvCxnSpPr>
        <p:spPr>
          <a:xfrm>
            <a:off x="4014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4720993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0534435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Table Placeholder 10"/>
          <p:cNvSpPr>
            <a:spLocks noGrp="1"/>
          </p:cNvSpPr>
          <p:nvPr>
            <p:ph type="tbl" sz="quarter" idx="15"/>
          </p:nvPr>
        </p:nvSpPr>
        <p:spPr>
          <a:xfrm>
            <a:off x="2073349" y="1265274"/>
            <a:ext cx="3506763" cy="3232298"/>
          </a:xfrm>
        </p:spPr>
        <p:txBody>
          <a:bodyPr/>
          <a:lstStyle/>
          <a:p>
            <a:endParaRPr lang="en-GB" dirty="0"/>
          </a:p>
        </p:txBody>
      </p:sp>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0" name="Picture Placeholder 7"/>
          <p:cNvSpPr>
            <a:spLocks noGrp="1"/>
          </p:cNvSpPr>
          <p:nvPr>
            <p:ph type="pic" sz="quarter" idx="14"/>
          </p:nvPr>
        </p:nvSpPr>
        <p:spPr>
          <a:xfrm>
            <a:off x="5652000" y="1260000"/>
            <a:ext cx="3204000" cy="3204000"/>
          </a:xfrm>
        </p:spPr>
        <p:txBody>
          <a:bodyPr anchor="ctr"/>
          <a:lstStyle>
            <a:lvl1pPr algn="ctr">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3068267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72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6993062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76000" cy="3240000"/>
          </a:xfrm>
          <a:solidFill>
            <a:schemeClr val="accent1"/>
          </a:solidFill>
          <a:ln>
            <a:noFill/>
          </a:ln>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87219" y="1242000"/>
            <a:ext cx="4176000" cy="3240000"/>
          </a:xfrm>
          <a:solidFill>
            <a:schemeClr val="accent2"/>
          </a:solidFill>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a:ln>
            <a:noFill/>
          </a:ln>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9411592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Picture Placeholder 7"/>
          <p:cNvSpPr>
            <a:spLocks noGrp="1"/>
          </p:cNvSpPr>
          <p:nvPr>
            <p:ph type="pic" sz="quarter" idx="13"/>
          </p:nvPr>
        </p:nvSpPr>
        <p:spPr>
          <a:xfrm>
            <a:off x="5652000" y="1260000"/>
            <a:ext cx="3204000" cy="3204000"/>
          </a:xfrm>
        </p:spPr>
        <p:txBody>
          <a:bodyPr anchor="ctr"/>
          <a:lstStyle>
            <a:lvl1pPr algn="ctr">
              <a:defRPr/>
            </a:lvl1pPr>
          </a:lstStyle>
          <a:p>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4957762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05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5857873"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5857874"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5857874"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5854911"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7" name="Straight Connector 16"/>
          <p:cNvCxnSpPr/>
          <p:nvPr userDrawn="1"/>
        </p:nvCxnSpPr>
        <p:spPr>
          <a:xfrm>
            <a:off x="58572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4535056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with 2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4014000"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4014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4014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4014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3011489"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9" name="Straight Connector 1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8" name="Straight Connector 17"/>
          <p:cNvCxnSpPr/>
          <p:nvPr userDrawn="1"/>
        </p:nvCxnSpPr>
        <p:spPr>
          <a:xfrm>
            <a:off x="396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1" name="Straight Connector 20"/>
          <p:cNvCxnSpPr/>
          <p:nvPr userDrawn="1"/>
        </p:nvCxnSpPr>
        <p:spPr>
          <a:xfrm>
            <a:off x="4014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8592502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with 3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3456000" y="1851670"/>
            <a:ext cx="2376000" cy="2145600"/>
          </a:xfrm>
        </p:spPr>
        <p:txBody>
          <a:bodyPr anchor="ctr"/>
          <a:lstStyle>
            <a:lvl1pPr algn="ctr">
              <a:defRPr/>
            </a:lvl1pPr>
          </a:lstStyle>
          <a:p>
            <a:endParaRPr lang="en-GB" dirty="0"/>
          </a:p>
        </p:txBody>
      </p:sp>
      <p:cxnSp>
        <p:nvCxnSpPr>
          <p:cNvPr id="11" name="Straight Connector 10"/>
          <p:cNvCxnSpPr/>
          <p:nvPr userDrawn="1"/>
        </p:nvCxnSpPr>
        <p:spPr>
          <a:xfrm>
            <a:off x="345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3456000" y="1419622"/>
            <a:ext cx="2376000" cy="432048"/>
          </a:xfrm>
        </p:spPr>
        <p:txBody>
          <a:bodyPr/>
          <a:lstStyle>
            <a:lvl1pPr>
              <a:lnSpc>
                <a:spcPts val="1600"/>
              </a:lnSpc>
              <a:spcAft>
                <a:spcPts val="0"/>
              </a:spcAft>
              <a:defRPr b="1"/>
            </a:lvl1pPr>
            <a:lvl2pPr marL="0" indent="0">
              <a:lnSpc>
                <a:spcPts val="1600"/>
              </a:lnSpc>
              <a:spcAft>
                <a:spcPts val="0"/>
              </a:spcAft>
              <a:buNone/>
              <a:defRPr>
                <a:ln>
                  <a:noFill/>
                </a:ln>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345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2376000"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sp>
        <p:nvSpPr>
          <p:cNvPr id="18" name="Chart Placeholder 4"/>
          <p:cNvSpPr>
            <a:spLocks noGrp="1"/>
          </p:cNvSpPr>
          <p:nvPr>
            <p:ph type="chart" sz="quarter" idx="22"/>
          </p:nvPr>
        </p:nvSpPr>
        <p:spPr>
          <a:xfrm>
            <a:off x="6480000" y="1851670"/>
            <a:ext cx="2386800" cy="2145600"/>
          </a:xfrm>
        </p:spPr>
        <p:txBody>
          <a:bodyPr anchor="ctr"/>
          <a:lstStyle>
            <a:lvl1pPr algn="ctr">
              <a:defRPr/>
            </a:lvl1pPr>
          </a:lstStyle>
          <a:p>
            <a:endParaRPr lang="en-GB" dirty="0"/>
          </a:p>
        </p:txBody>
      </p:sp>
      <p:cxnSp>
        <p:nvCxnSpPr>
          <p:cNvPr id="19" name="Straight Connector 18"/>
          <p:cNvCxnSpPr/>
          <p:nvPr userDrawn="1"/>
        </p:nvCxnSpPr>
        <p:spPr>
          <a:xfrm>
            <a:off x="6480000" y="1309514"/>
            <a:ext cx="23868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20" name="Text Placeholder 14"/>
          <p:cNvSpPr>
            <a:spLocks noGrp="1"/>
          </p:cNvSpPr>
          <p:nvPr>
            <p:ph type="body" sz="quarter" idx="23"/>
          </p:nvPr>
        </p:nvSpPr>
        <p:spPr>
          <a:xfrm>
            <a:off x="6480000" y="1419622"/>
            <a:ext cx="23868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21" name="Text Placeholder 14"/>
          <p:cNvSpPr>
            <a:spLocks noGrp="1"/>
          </p:cNvSpPr>
          <p:nvPr>
            <p:ph type="body" sz="quarter" idx="24"/>
          </p:nvPr>
        </p:nvSpPr>
        <p:spPr>
          <a:xfrm>
            <a:off x="6480000" y="4083919"/>
            <a:ext cx="2386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23" name="Straight Connector 2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22" name="Straight Connector 21"/>
          <p:cNvCxnSpPr/>
          <p:nvPr userDrawn="1"/>
        </p:nvCxnSpPr>
        <p:spPr>
          <a:xfrm>
            <a:off x="39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5" name="Straight Connector 24"/>
          <p:cNvCxnSpPr/>
          <p:nvPr userDrawn="1"/>
        </p:nvCxnSpPr>
        <p:spPr>
          <a:xfrm>
            <a:off x="345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6" name="Straight Connector 25"/>
          <p:cNvCxnSpPr/>
          <p:nvPr userDrawn="1"/>
        </p:nvCxnSpPr>
        <p:spPr>
          <a:xfrm>
            <a:off x="6480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45947318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24016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Content Placeholder 7"/>
          <p:cNvSpPr>
            <a:spLocks noGrp="1"/>
          </p:cNvSpPr>
          <p:nvPr>
            <p:ph sz="quarter" idx="13"/>
          </p:nvPr>
        </p:nvSpPr>
        <p:spPr>
          <a:xfrm>
            <a:off x="6084168" y="1242000"/>
            <a:ext cx="2772000" cy="32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5540205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324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324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728664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3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3456000" y="1851670"/>
            <a:ext cx="2376000" cy="2145600"/>
          </a:xfrm>
        </p:spPr>
        <p:txBody>
          <a:bodyPr anchor="ctr"/>
          <a:lstStyle>
            <a:lvl1pPr algn="ctr">
              <a:defRPr/>
            </a:lvl1pPr>
          </a:lstStyle>
          <a:p>
            <a:endParaRPr lang="en-GB" dirty="0"/>
          </a:p>
        </p:txBody>
      </p:sp>
      <p:cxnSp>
        <p:nvCxnSpPr>
          <p:cNvPr id="11" name="Straight Connector 10"/>
          <p:cNvCxnSpPr/>
          <p:nvPr userDrawn="1"/>
        </p:nvCxnSpPr>
        <p:spPr>
          <a:xfrm>
            <a:off x="345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3456000" y="1419622"/>
            <a:ext cx="2376000" cy="432048"/>
          </a:xfrm>
        </p:spPr>
        <p:txBody>
          <a:bodyPr/>
          <a:lstStyle>
            <a:lvl1pPr>
              <a:lnSpc>
                <a:spcPts val="1600"/>
              </a:lnSpc>
              <a:spcAft>
                <a:spcPts val="0"/>
              </a:spcAft>
              <a:defRPr b="1"/>
            </a:lvl1pPr>
            <a:lvl2pPr marL="0" indent="0">
              <a:lnSpc>
                <a:spcPts val="1600"/>
              </a:lnSpc>
              <a:spcAft>
                <a:spcPts val="0"/>
              </a:spcAft>
              <a:buNone/>
              <a:defRPr>
                <a:ln>
                  <a:noFill/>
                </a:ln>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345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2376000"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sp>
        <p:nvSpPr>
          <p:cNvPr id="18" name="Chart Placeholder 4"/>
          <p:cNvSpPr>
            <a:spLocks noGrp="1"/>
          </p:cNvSpPr>
          <p:nvPr>
            <p:ph type="chart" sz="quarter" idx="22"/>
          </p:nvPr>
        </p:nvSpPr>
        <p:spPr>
          <a:xfrm>
            <a:off x="6480000" y="1851670"/>
            <a:ext cx="2386800" cy="2145600"/>
          </a:xfrm>
        </p:spPr>
        <p:txBody>
          <a:bodyPr anchor="ctr"/>
          <a:lstStyle>
            <a:lvl1pPr algn="ctr">
              <a:defRPr/>
            </a:lvl1pPr>
          </a:lstStyle>
          <a:p>
            <a:endParaRPr lang="en-GB" dirty="0"/>
          </a:p>
        </p:txBody>
      </p:sp>
      <p:cxnSp>
        <p:nvCxnSpPr>
          <p:cNvPr id="19" name="Straight Connector 18"/>
          <p:cNvCxnSpPr/>
          <p:nvPr userDrawn="1"/>
        </p:nvCxnSpPr>
        <p:spPr>
          <a:xfrm>
            <a:off x="6480000" y="1309514"/>
            <a:ext cx="23868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20" name="Text Placeholder 14"/>
          <p:cNvSpPr>
            <a:spLocks noGrp="1"/>
          </p:cNvSpPr>
          <p:nvPr>
            <p:ph type="body" sz="quarter" idx="23"/>
          </p:nvPr>
        </p:nvSpPr>
        <p:spPr>
          <a:xfrm>
            <a:off x="6480000" y="1419622"/>
            <a:ext cx="23868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21" name="Text Placeholder 14"/>
          <p:cNvSpPr>
            <a:spLocks noGrp="1"/>
          </p:cNvSpPr>
          <p:nvPr>
            <p:ph type="body" sz="quarter" idx="24"/>
          </p:nvPr>
        </p:nvSpPr>
        <p:spPr>
          <a:xfrm>
            <a:off x="6480000" y="4083919"/>
            <a:ext cx="2386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23" name="Straight Connector 2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22" name="Straight Connector 21"/>
          <p:cNvCxnSpPr/>
          <p:nvPr userDrawn="1"/>
        </p:nvCxnSpPr>
        <p:spPr>
          <a:xfrm>
            <a:off x="39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5" name="Straight Connector 24"/>
          <p:cNvCxnSpPr/>
          <p:nvPr userDrawn="1"/>
        </p:nvCxnSpPr>
        <p:spPr>
          <a:xfrm>
            <a:off x="345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6" name="Straight Connector 25"/>
          <p:cNvCxnSpPr/>
          <p:nvPr userDrawn="1"/>
        </p:nvCxnSpPr>
        <p:spPr>
          <a:xfrm>
            <a:off x="6480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6840473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94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4687200" y="1242000"/>
            <a:ext cx="4176019"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4194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4687200" y="2931790"/>
            <a:ext cx="4176019"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33993546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 long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5999" y="1242000"/>
            <a:ext cx="8467219"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2" name="Content Placeholder 2"/>
          <p:cNvSpPr>
            <a:spLocks noGrp="1"/>
          </p:cNvSpPr>
          <p:nvPr>
            <p:ph sz="half" idx="15"/>
          </p:nvPr>
        </p:nvSpPr>
        <p:spPr>
          <a:xfrm>
            <a:off x="401637" y="2931790"/>
            <a:ext cx="8461581"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5427790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2772000"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3" name="Content Placeholder 3"/>
          <p:cNvSpPr>
            <a:spLocks noGrp="1"/>
          </p:cNvSpPr>
          <p:nvPr>
            <p:ph sz="half" idx="16"/>
          </p:nvPr>
        </p:nvSpPr>
        <p:spPr>
          <a:xfrm>
            <a:off x="3245798" y="2931790"/>
            <a:ext cx="2772000" cy="1620000"/>
          </a:xfrm>
          <a:solidFill>
            <a:schemeClr val="accent5"/>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6089806" y="2931790"/>
            <a:ext cx="2772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40485858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4567260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7" name="Content Placeholder 2"/>
          <p:cNvSpPr>
            <a:spLocks noGrp="1"/>
          </p:cNvSpPr>
          <p:nvPr>
            <p:ph sz="half" idx="1"/>
          </p:nvPr>
        </p:nvSpPr>
        <p:spPr>
          <a:xfrm>
            <a:off x="396000" y="1242000"/>
            <a:ext cx="7848408" cy="46565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16217046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chor="ctr"/>
          <a:lstStyle>
            <a:lvl1pPr algn="ctr">
              <a:defRPr/>
            </a:lvl1pPr>
          </a:lstStyle>
          <a:p>
            <a:endParaRPr lang="en-GB" dirty="0"/>
          </a:p>
        </p:txBody>
      </p:sp>
    </p:spTree>
    <p:extLst>
      <p:ext uri="{BB962C8B-B14F-4D97-AF65-F5344CB8AC3E}">
        <p14:creationId xmlns:p14="http://schemas.microsoft.com/office/powerpoint/2010/main" val="252507094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solidFill>
                  <a:schemeClr val="bg1"/>
                </a:solidFill>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342927961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lvl1pPr>
          </a:lstStyle>
          <a:p>
            <a:endParaRPr lang="en-GB" dirty="0">
              <a:solidFill>
                <a:schemeClr val="accent1"/>
              </a:solidFill>
            </a:endParaRPr>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93798499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tatement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06185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tatement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3"/>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98019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24016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Content Placeholder 7"/>
          <p:cNvSpPr>
            <a:spLocks noGrp="1"/>
          </p:cNvSpPr>
          <p:nvPr>
            <p:ph sz="quarter" idx="13"/>
          </p:nvPr>
        </p:nvSpPr>
        <p:spPr>
          <a:xfrm>
            <a:off x="6084168" y="1242000"/>
            <a:ext cx="2772000" cy="32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58773661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 Left hand Statement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chemeClr val="accent1"/>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9431757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 Left hand Statement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dirty="0"/>
              <a:t>Click to edit Master title style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0403255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ver and Imag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lvl1pPr>
              <a:defRPr>
                <a:solidFill>
                  <a:schemeClr val="tx1"/>
                </a:solidFill>
              </a:defRPr>
            </a:lvl1p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lvl1pPr>
              <a:defRPr>
                <a:solidFill>
                  <a:schemeClr val="tx1"/>
                </a:solidFill>
              </a:defRPr>
            </a:lvl1pPr>
          </a:lstStyle>
          <a:p>
            <a:fld id="{C2A541CA-4225-47B3-BB1C-3EDFFD7DCA6B}" type="slidenum">
              <a:rPr lang="en-GB" smtClean="0"/>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
        <p:nvSpPr>
          <p:cNvPr id="11" name="Picture Placeholder 7"/>
          <p:cNvSpPr>
            <a:spLocks noGrp="1"/>
          </p:cNvSpPr>
          <p:nvPr>
            <p:ph type="pic" sz="quarter" idx="13"/>
          </p:nvPr>
        </p:nvSpPr>
        <p:spPr>
          <a:xfrm>
            <a:off x="4283968" y="288001"/>
            <a:ext cx="4579200" cy="4473410"/>
          </a:xfrm>
        </p:spPr>
        <p:txBody>
          <a:bodyPr anchor="ctr"/>
          <a:lstStyle>
            <a:lvl1pPr algn="ctr">
              <a:defRPr/>
            </a:lvl1pPr>
          </a:lstStyle>
          <a:p>
            <a:endParaRPr lang="en-GB" dirty="0"/>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2069659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1" name="Rectangle 10"/>
          <p:cNvSpPr/>
          <p:nvPr userDrawn="1"/>
        </p:nvSpPr>
        <p:spPr>
          <a:xfrm>
            <a:off x="4283968" y="290513"/>
            <a:ext cx="4585395" cy="4585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42906765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284663" y="290513"/>
            <a:ext cx="4584700" cy="4584699"/>
          </a:xfrm>
          <a:solidFill>
            <a:srgbClr val="2AD2C9"/>
          </a:solidFill>
          <a:ln>
            <a:noFill/>
          </a:ln>
        </p:spPr>
        <p:txBody>
          <a:bodyPr anchor="ctr"/>
          <a:lstStyle>
            <a:lvl1pPr algn="ctr">
              <a:lnSpc>
                <a:spcPct val="100000"/>
              </a:lnSpc>
              <a:spcAft>
                <a:spcPts val="0"/>
              </a:spcAft>
              <a:defRPr sz="2800" b="1" baseline="0">
                <a:solidFill>
                  <a:srgbClr val="FFFFFF"/>
                </a:solidFill>
              </a:defRPr>
            </a:lvl1pPr>
            <a:lvl2pPr algn="ctr">
              <a:defRPr/>
            </a:lvl2pPr>
            <a:lvl3pPr algn="ctr">
              <a:defRPr/>
            </a:lvl3pPr>
            <a:lvl4pPr algn="ctr">
              <a:defRPr/>
            </a:lvl4pPr>
            <a:lvl5pPr algn="ctr">
              <a:defRPr/>
            </a:lvl5pPr>
          </a:lstStyle>
          <a:p>
            <a:pPr lvl="0"/>
            <a:r>
              <a:rPr lang="en-US" dirty="0"/>
              <a:t>Click to edit Master text styles</a:t>
            </a:r>
          </a:p>
        </p:txBody>
      </p:sp>
      <p:cxnSp>
        <p:nvCxnSpPr>
          <p:cNvPr id="5" name="Straight Connector 4"/>
          <p:cNvCxnSpPr/>
          <p:nvPr userDrawn="1"/>
        </p:nvCxnSpPr>
        <p:spPr>
          <a:xfrm>
            <a:off x="396000" y="3060000"/>
            <a:ext cx="3011489" cy="0"/>
          </a:xfrm>
          <a:prstGeom prst="line">
            <a:avLst/>
          </a:prstGeom>
          <a:ln w="76200" cmpd="sng">
            <a:solidFill>
              <a:schemeClr val="accent2"/>
            </a:solidFill>
          </a:ln>
          <a:effectLst/>
        </p:spPr>
        <p:style>
          <a:lnRef idx="3">
            <a:schemeClr val="dk1"/>
          </a:lnRef>
          <a:fillRef idx="0">
            <a:schemeClr val="dk1"/>
          </a:fillRef>
          <a:effectRef idx="2">
            <a:schemeClr val="dk1"/>
          </a:effectRef>
          <a:fontRef idx="minor">
            <a:schemeClr val="tx1"/>
          </a:fontRef>
        </p:style>
      </p:cxnSp>
      <p:sp>
        <p:nvSpPr>
          <p:cNvPr id="3" name="Text Placeholder 2"/>
          <p:cNvSpPr>
            <a:spLocks noGrp="1"/>
          </p:cNvSpPr>
          <p:nvPr>
            <p:ph type="body" sz="quarter" idx="10"/>
          </p:nvPr>
        </p:nvSpPr>
        <p:spPr>
          <a:xfrm>
            <a:off x="401638" y="3708001"/>
            <a:ext cx="3005137" cy="951982"/>
          </a:xfrm>
        </p:spPr>
        <p:txBody>
          <a:bodyPr/>
          <a:lstStyle>
            <a:lvl1pPr>
              <a:spcAft>
                <a:spcPts val="0"/>
              </a:spcAft>
              <a:defRPr/>
            </a:lvl1pPr>
          </a:lstStyle>
          <a:p>
            <a:pPr lvl="0"/>
            <a:r>
              <a:rPr lang="en-US" dirty="0"/>
              <a:t>Click to edit Master text styles</a:t>
            </a:r>
          </a:p>
        </p:txBody>
      </p:sp>
      <p:sp>
        <p:nvSpPr>
          <p:cNvPr id="9" name="Footer Placeholder 3"/>
          <p:cNvSpPr>
            <a:spLocks noGrp="1"/>
          </p:cNvSpPr>
          <p:nvPr>
            <p:ph type="ftr" sz="quarter" idx="11"/>
          </p:nvPr>
        </p:nvSpPr>
        <p:spPr>
          <a:xfrm>
            <a:off x="2088000" y="4896000"/>
            <a:ext cx="3240000" cy="216000"/>
          </a:xfrm>
        </p:spPr>
        <p:txBody>
          <a:bodyPr/>
          <a:lstStyle/>
          <a:p>
            <a:endParaRPr lang="en-GB" dirty="0"/>
          </a:p>
        </p:txBody>
      </p:sp>
      <p:sp>
        <p:nvSpPr>
          <p:cNvPr id="12" name="Slide Number Placeholder 4"/>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7" name="TextBox 6"/>
          <p:cNvSpPr txBox="1"/>
          <p:nvPr userDrawn="1"/>
        </p:nvSpPr>
        <p:spPr>
          <a:xfrm>
            <a:off x="396000" y="3220402"/>
            <a:ext cx="3011489" cy="215444"/>
          </a:xfrm>
          <a:prstGeom prst="rect">
            <a:avLst/>
          </a:prstGeom>
          <a:noFill/>
        </p:spPr>
        <p:txBody>
          <a:bodyPr wrap="square" lIns="0" tIns="0" rIns="0" bIns="0" rtlCol="0">
            <a:noAutofit/>
          </a:bodyPr>
          <a:lstStyle/>
          <a:p>
            <a:r>
              <a:rPr lang="en-GB" sz="1400" b="1" dirty="0">
                <a:solidFill>
                  <a:schemeClr val="tx1"/>
                </a:solidFill>
              </a:rPr>
              <a:t>Contact us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366348904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44857317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Table Placeholder 10"/>
          <p:cNvSpPr>
            <a:spLocks noGrp="1"/>
          </p:cNvSpPr>
          <p:nvPr>
            <p:ph type="tbl" sz="quarter" idx="15"/>
          </p:nvPr>
        </p:nvSpPr>
        <p:spPr>
          <a:xfrm>
            <a:off x="2073349" y="1265274"/>
            <a:ext cx="3506763" cy="3232298"/>
          </a:xfrm>
        </p:spPr>
        <p:txBody>
          <a:bodyPr/>
          <a:lstStyle/>
          <a:p>
            <a:endParaRPr lang="en-GB" dirty="0"/>
          </a:p>
        </p:txBody>
      </p:sp>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0" name="Picture Placeholder 7"/>
          <p:cNvSpPr>
            <a:spLocks noGrp="1"/>
          </p:cNvSpPr>
          <p:nvPr>
            <p:ph type="pic" sz="quarter" idx="14"/>
          </p:nvPr>
        </p:nvSpPr>
        <p:spPr>
          <a:xfrm>
            <a:off x="5652000" y="1260000"/>
            <a:ext cx="3204000" cy="3204000"/>
          </a:xfrm>
        </p:spPr>
        <p:txBody>
          <a:bodyPr anchor="ctr"/>
          <a:lstStyle>
            <a:lvl1pPr algn="ctr">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805020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72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42729476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76000" cy="3240000"/>
          </a:xfrm>
          <a:solidFill>
            <a:schemeClr val="accent1"/>
          </a:solidFill>
          <a:ln>
            <a:noFill/>
          </a:ln>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87219" y="1242000"/>
            <a:ext cx="4176000" cy="3240000"/>
          </a:xfrm>
          <a:solidFill>
            <a:schemeClr val="accent2"/>
          </a:solidFill>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a:ln>
            <a:noFill/>
          </a:ln>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44233883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Picture Placeholder 7"/>
          <p:cNvSpPr>
            <a:spLocks noGrp="1"/>
          </p:cNvSpPr>
          <p:nvPr>
            <p:ph type="pic" sz="quarter" idx="13"/>
          </p:nvPr>
        </p:nvSpPr>
        <p:spPr>
          <a:xfrm>
            <a:off x="5652000" y="1260000"/>
            <a:ext cx="3204000" cy="3204000"/>
          </a:xfrm>
        </p:spPr>
        <p:txBody>
          <a:bodyPr anchor="ctr"/>
          <a:lstStyle>
            <a:lvl1pPr algn="ctr">
              <a:defRPr/>
            </a:lvl1pPr>
          </a:lstStyle>
          <a:p>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149519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324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324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1781247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05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5857873"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5857874"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5857874"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5854911"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7" name="Straight Connector 16"/>
          <p:cNvCxnSpPr/>
          <p:nvPr userDrawn="1"/>
        </p:nvCxnSpPr>
        <p:spPr>
          <a:xfrm>
            <a:off x="58572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041256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with 2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4014000"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4014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4014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4014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3011489"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9" name="Straight Connector 1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8" name="Straight Connector 17"/>
          <p:cNvCxnSpPr/>
          <p:nvPr userDrawn="1"/>
        </p:nvCxnSpPr>
        <p:spPr>
          <a:xfrm>
            <a:off x="396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1" name="Straight Connector 20"/>
          <p:cNvCxnSpPr/>
          <p:nvPr userDrawn="1"/>
        </p:nvCxnSpPr>
        <p:spPr>
          <a:xfrm>
            <a:off x="4014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58235607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with 3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3456000" y="1851670"/>
            <a:ext cx="2376000" cy="2145600"/>
          </a:xfrm>
        </p:spPr>
        <p:txBody>
          <a:bodyPr anchor="ctr"/>
          <a:lstStyle>
            <a:lvl1pPr algn="ctr">
              <a:defRPr/>
            </a:lvl1pPr>
          </a:lstStyle>
          <a:p>
            <a:endParaRPr lang="en-GB" dirty="0"/>
          </a:p>
        </p:txBody>
      </p:sp>
      <p:cxnSp>
        <p:nvCxnSpPr>
          <p:cNvPr id="11" name="Straight Connector 10"/>
          <p:cNvCxnSpPr/>
          <p:nvPr userDrawn="1"/>
        </p:nvCxnSpPr>
        <p:spPr>
          <a:xfrm>
            <a:off x="345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3456000" y="1419622"/>
            <a:ext cx="2376000" cy="432048"/>
          </a:xfrm>
        </p:spPr>
        <p:txBody>
          <a:bodyPr/>
          <a:lstStyle>
            <a:lvl1pPr>
              <a:lnSpc>
                <a:spcPts val="1600"/>
              </a:lnSpc>
              <a:spcAft>
                <a:spcPts val="0"/>
              </a:spcAft>
              <a:defRPr b="1"/>
            </a:lvl1pPr>
            <a:lvl2pPr marL="0" indent="0">
              <a:lnSpc>
                <a:spcPts val="1600"/>
              </a:lnSpc>
              <a:spcAft>
                <a:spcPts val="0"/>
              </a:spcAft>
              <a:buNone/>
              <a:defRPr>
                <a:ln>
                  <a:noFill/>
                </a:ln>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345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2376000"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sp>
        <p:nvSpPr>
          <p:cNvPr id="18" name="Chart Placeholder 4"/>
          <p:cNvSpPr>
            <a:spLocks noGrp="1"/>
          </p:cNvSpPr>
          <p:nvPr>
            <p:ph type="chart" sz="quarter" idx="22"/>
          </p:nvPr>
        </p:nvSpPr>
        <p:spPr>
          <a:xfrm>
            <a:off x="6480000" y="1851670"/>
            <a:ext cx="2386800" cy="2145600"/>
          </a:xfrm>
        </p:spPr>
        <p:txBody>
          <a:bodyPr anchor="ctr"/>
          <a:lstStyle>
            <a:lvl1pPr algn="ctr">
              <a:defRPr/>
            </a:lvl1pPr>
          </a:lstStyle>
          <a:p>
            <a:endParaRPr lang="en-GB" dirty="0"/>
          </a:p>
        </p:txBody>
      </p:sp>
      <p:cxnSp>
        <p:nvCxnSpPr>
          <p:cNvPr id="19" name="Straight Connector 18"/>
          <p:cNvCxnSpPr/>
          <p:nvPr userDrawn="1"/>
        </p:nvCxnSpPr>
        <p:spPr>
          <a:xfrm>
            <a:off x="6480000" y="1309514"/>
            <a:ext cx="23868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20" name="Text Placeholder 14"/>
          <p:cNvSpPr>
            <a:spLocks noGrp="1"/>
          </p:cNvSpPr>
          <p:nvPr>
            <p:ph type="body" sz="quarter" idx="23"/>
          </p:nvPr>
        </p:nvSpPr>
        <p:spPr>
          <a:xfrm>
            <a:off x="6480000" y="1419622"/>
            <a:ext cx="23868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21" name="Text Placeholder 14"/>
          <p:cNvSpPr>
            <a:spLocks noGrp="1"/>
          </p:cNvSpPr>
          <p:nvPr>
            <p:ph type="body" sz="quarter" idx="24"/>
          </p:nvPr>
        </p:nvSpPr>
        <p:spPr>
          <a:xfrm>
            <a:off x="6480000" y="4083919"/>
            <a:ext cx="2386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23" name="Straight Connector 2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22" name="Straight Connector 21"/>
          <p:cNvCxnSpPr/>
          <p:nvPr userDrawn="1"/>
        </p:nvCxnSpPr>
        <p:spPr>
          <a:xfrm>
            <a:off x="39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5" name="Straight Connector 24"/>
          <p:cNvCxnSpPr/>
          <p:nvPr userDrawn="1"/>
        </p:nvCxnSpPr>
        <p:spPr>
          <a:xfrm>
            <a:off x="345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6" name="Straight Connector 25"/>
          <p:cNvCxnSpPr/>
          <p:nvPr userDrawn="1"/>
        </p:nvCxnSpPr>
        <p:spPr>
          <a:xfrm>
            <a:off x="6480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1035105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24016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Content Placeholder 7"/>
          <p:cNvSpPr>
            <a:spLocks noGrp="1"/>
          </p:cNvSpPr>
          <p:nvPr>
            <p:ph sz="quarter" idx="13"/>
          </p:nvPr>
        </p:nvSpPr>
        <p:spPr>
          <a:xfrm>
            <a:off x="6084168" y="1242000"/>
            <a:ext cx="2772000" cy="32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6554328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324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324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43385451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4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94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4687200" y="1242000"/>
            <a:ext cx="4176019"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4194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4687200" y="2931790"/>
            <a:ext cx="4176019"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427108789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 long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5999" y="1242000"/>
            <a:ext cx="8467219"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2" name="Content Placeholder 2"/>
          <p:cNvSpPr>
            <a:spLocks noGrp="1"/>
          </p:cNvSpPr>
          <p:nvPr>
            <p:ph sz="half" idx="15"/>
          </p:nvPr>
        </p:nvSpPr>
        <p:spPr>
          <a:xfrm>
            <a:off x="401637" y="2931790"/>
            <a:ext cx="8461581"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15323855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6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2772000"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3" name="Content Placeholder 3"/>
          <p:cNvSpPr>
            <a:spLocks noGrp="1"/>
          </p:cNvSpPr>
          <p:nvPr>
            <p:ph sz="half" idx="16"/>
          </p:nvPr>
        </p:nvSpPr>
        <p:spPr>
          <a:xfrm>
            <a:off x="3245798" y="2931790"/>
            <a:ext cx="2772000" cy="1620000"/>
          </a:xfrm>
          <a:solidFill>
            <a:schemeClr val="accent5"/>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6089806" y="2931790"/>
            <a:ext cx="2772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93209381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90634992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7" name="Content Placeholder 2"/>
          <p:cNvSpPr>
            <a:spLocks noGrp="1"/>
          </p:cNvSpPr>
          <p:nvPr>
            <p:ph sz="half" idx="1"/>
          </p:nvPr>
        </p:nvSpPr>
        <p:spPr>
          <a:xfrm>
            <a:off x="396000" y="1242000"/>
            <a:ext cx="7848408" cy="46565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57921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lvl1pPr>
          </a:lstStyle>
          <a:p>
            <a:endParaRPr lang="en-GB" dirty="0">
              <a:solidFill>
                <a:schemeClr val="accent1"/>
              </a:solidFill>
            </a:endParaRPr>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1764265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94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4687200" y="1242000"/>
            <a:ext cx="4176019"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4194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4687200" y="2931790"/>
            <a:ext cx="4176019"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4108693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chor="ctr"/>
          <a:lstStyle>
            <a:lvl1pPr algn="ctr">
              <a:defRPr/>
            </a:lvl1pPr>
          </a:lstStyle>
          <a:p>
            <a:endParaRPr lang="en-GB" dirty="0"/>
          </a:p>
        </p:txBody>
      </p:sp>
    </p:spTree>
    <p:extLst>
      <p:ext uri="{BB962C8B-B14F-4D97-AF65-F5344CB8AC3E}">
        <p14:creationId xmlns:p14="http://schemas.microsoft.com/office/powerpoint/2010/main" val="82070004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solidFill>
                  <a:schemeClr val="bg1"/>
                </a:solidFill>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342927961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lvl1pPr>
          </a:lstStyle>
          <a:p>
            <a:endParaRPr lang="en-GB" dirty="0">
              <a:solidFill>
                <a:schemeClr val="accent1"/>
              </a:solidFill>
            </a:endParaRPr>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93798499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ver and Imag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lvl1pPr>
              <a:defRPr>
                <a:solidFill>
                  <a:schemeClr val="tx1"/>
                </a:solidFill>
              </a:defRPr>
            </a:lvl1p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lvl1pPr>
              <a:defRPr>
                <a:solidFill>
                  <a:schemeClr val="tx1"/>
                </a:solidFill>
              </a:defRPr>
            </a:lvl1pPr>
          </a:lstStyle>
          <a:p>
            <a:fld id="{C2A541CA-4225-47B3-BB1C-3EDFFD7DCA6B}" type="slidenum">
              <a:rPr lang="en-GB" smtClean="0"/>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
        <p:nvSpPr>
          <p:cNvPr id="11" name="Picture Placeholder 7"/>
          <p:cNvSpPr>
            <a:spLocks noGrp="1"/>
          </p:cNvSpPr>
          <p:nvPr>
            <p:ph type="pic" sz="quarter" idx="13"/>
          </p:nvPr>
        </p:nvSpPr>
        <p:spPr>
          <a:xfrm>
            <a:off x="4283968" y="288001"/>
            <a:ext cx="4579200" cy="4473410"/>
          </a:xfrm>
        </p:spPr>
        <p:txBody>
          <a:bodyPr anchor="ctr"/>
          <a:lstStyle>
            <a:lvl1pPr algn="ctr">
              <a:defRPr/>
            </a:lvl1pPr>
          </a:lstStyle>
          <a:p>
            <a:endParaRPr lang="en-GB" dirty="0"/>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236878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tatement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061854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tatement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3"/>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9801985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 Left hand Statement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chemeClr val="accent1"/>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94317575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 Left hand Statement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dirty="0"/>
              <a:t>Click to edit Master title style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04032553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1" name="Rectangle 10"/>
          <p:cNvSpPr/>
          <p:nvPr userDrawn="1"/>
        </p:nvSpPr>
        <p:spPr>
          <a:xfrm>
            <a:off x="4283968" y="290513"/>
            <a:ext cx="4585395" cy="4585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282217338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284663" y="290513"/>
            <a:ext cx="4584700" cy="4584699"/>
          </a:xfrm>
          <a:solidFill>
            <a:srgbClr val="2AD2C9"/>
          </a:solidFill>
          <a:ln>
            <a:noFill/>
          </a:ln>
        </p:spPr>
        <p:txBody>
          <a:bodyPr anchor="ctr"/>
          <a:lstStyle>
            <a:lvl1pPr algn="ctr">
              <a:lnSpc>
                <a:spcPct val="100000"/>
              </a:lnSpc>
              <a:spcAft>
                <a:spcPts val="0"/>
              </a:spcAft>
              <a:defRPr sz="2800" b="1" baseline="0">
                <a:solidFill>
                  <a:srgbClr val="FFFFFF"/>
                </a:solidFill>
              </a:defRPr>
            </a:lvl1pPr>
            <a:lvl2pPr algn="ctr">
              <a:defRPr/>
            </a:lvl2pPr>
            <a:lvl3pPr algn="ctr">
              <a:defRPr/>
            </a:lvl3pPr>
            <a:lvl4pPr algn="ctr">
              <a:defRPr/>
            </a:lvl4pPr>
            <a:lvl5pPr algn="ctr">
              <a:defRPr/>
            </a:lvl5pPr>
          </a:lstStyle>
          <a:p>
            <a:pPr lvl="0"/>
            <a:r>
              <a:rPr lang="en-US" dirty="0"/>
              <a:t>Click to edit Master text styles</a:t>
            </a:r>
          </a:p>
        </p:txBody>
      </p:sp>
      <p:cxnSp>
        <p:nvCxnSpPr>
          <p:cNvPr id="5" name="Straight Connector 4"/>
          <p:cNvCxnSpPr/>
          <p:nvPr userDrawn="1"/>
        </p:nvCxnSpPr>
        <p:spPr>
          <a:xfrm>
            <a:off x="396000" y="3060000"/>
            <a:ext cx="3011489" cy="0"/>
          </a:xfrm>
          <a:prstGeom prst="line">
            <a:avLst/>
          </a:prstGeom>
          <a:ln w="76200" cmpd="sng">
            <a:solidFill>
              <a:schemeClr val="accent2"/>
            </a:solidFill>
          </a:ln>
          <a:effectLst/>
        </p:spPr>
        <p:style>
          <a:lnRef idx="3">
            <a:schemeClr val="dk1"/>
          </a:lnRef>
          <a:fillRef idx="0">
            <a:schemeClr val="dk1"/>
          </a:fillRef>
          <a:effectRef idx="2">
            <a:schemeClr val="dk1"/>
          </a:effectRef>
          <a:fontRef idx="minor">
            <a:schemeClr val="tx1"/>
          </a:fontRef>
        </p:style>
      </p:cxnSp>
      <p:sp>
        <p:nvSpPr>
          <p:cNvPr id="3" name="Text Placeholder 2"/>
          <p:cNvSpPr>
            <a:spLocks noGrp="1"/>
          </p:cNvSpPr>
          <p:nvPr>
            <p:ph type="body" sz="quarter" idx="10"/>
          </p:nvPr>
        </p:nvSpPr>
        <p:spPr>
          <a:xfrm>
            <a:off x="401638" y="3708001"/>
            <a:ext cx="3005137" cy="951982"/>
          </a:xfrm>
        </p:spPr>
        <p:txBody>
          <a:bodyPr/>
          <a:lstStyle>
            <a:lvl1pPr>
              <a:spcAft>
                <a:spcPts val="0"/>
              </a:spcAft>
              <a:defRPr/>
            </a:lvl1pPr>
          </a:lstStyle>
          <a:p>
            <a:pPr lvl="0"/>
            <a:r>
              <a:rPr lang="en-US" dirty="0"/>
              <a:t>Click to edit Master text styles</a:t>
            </a:r>
          </a:p>
        </p:txBody>
      </p:sp>
      <p:sp>
        <p:nvSpPr>
          <p:cNvPr id="9" name="Footer Placeholder 3"/>
          <p:cNvSpPr>
            <a:spLocks noGrp="1"/>
          </p:cNvSpPr>
          <p:nvPr>
            <p:ph type="ftr" sz="quarter" idx="11"/>
          </p:nvPr>
        </p:nvSpPr>
        <p:spPr>
          <a:xfrm>
            <a:off x="2088000" y="4896000"/>
            <a:ext cx="3240000" cy="216000"/>
          </a:xfrm>
        </p:spPr>
        <p:txBody>
          <a:bodyPr/>
          <a:lstStyle/>
          <a:p>
            <a:endParaRPr lang="en-GB" dirty="0"/>
          </a:p>
        </p:txBody>
      </p:sp>
      <p:sp>
        <p:nvSpPr>
          <p:cNvPr id="12" name="Slide Number Placeholder 4"/>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7" name="TextBox 6"/>
          <p:cNvSpPr txBox="1"/>
          <p:nvPr userDrawn="1"/>
        </p:nvSpPr>
        <p:spPr>
          <a:xfrm>
            <a:off x="396000" y="3220402"/>
            <a:ext cx="3011489" cy="215444"/>
          </a:xfrm>
          <a:prstGeom prst="rect">
            <a:avLst/>
          </a:prstGeom>
          <a:noFill/>
        </p:spPr>
        <p:txBody>
          <a:bodyPr wrap="square" lIns="0" tIns="0" rIns="0" bIns="0" rtlCol="0">
            <a:noAutofit/>
          </a:bodyPr>
          <a:lstStyle/>
          <a:p>
            <a:r>
              <a:rPr lang="en-GB" sz="1400" b="1" dirty="0">
                <a:solidFill>
                  <a:schemeClr val="tx1"/>
                </a:solidFill>
              </a:rPr>
              <a:t>Contact us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129591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long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5999" y="1242000"/>
            <a:ext cx="8467219" cy="1620000"/>
          </a:xfrm>
          <a:solidFill>
            <a:srgbClr val="005380"/>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2" name="Content Placeholder 2"/>
          <p:cNvSpPr>
            <a:spLocks noGrp="1"/>
          </p:cNvSpPr>
          <p:nvPr>
            <p:ph sz="half" idx="15"/>
          </p:nvPr>
        </p:nvSpPr>
        <p:spPr>
          <a:xfrm>
            <a:off x="401637" y="2931790"/>
            <a:ext cx="8461581"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84360925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04688495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Table Placeholder 10"/>
          <p:cNvSpPr>
            <a:spLocks noGrp="1"/>
          </p:cNvSpPr>
          <p:nvPr>
            <p:ph type="tbl" sz="quarter" idx="15"/>
          </p:nvPr>
        </p:nvSpPr>
        <p:spPr>
          <a:xfrm>
            <a:off x="2073349" y="1265274"/>
            <a:ext cx="3506763" cy="3232298"/>
          </a:xfrm>
        </p:spPr>
        <p:txBody>
          <a:bodyPr/>
          <a:lstStyle/>
          <a:p>
            <a:endParaRPr lang="en-GB" dirty="0"/>
          </a:p>
        </p:txBody>
      </p:sp>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0" name="Picture Placeholder 7"/>
          <p:cNvSpPr>
            <a:spLocks noGrp="1"/>
          </p:cNvSpPr>
          <p:nvPr>
            <p:ph type="pic" sz="quarter" idx="14"/>
          </p:nvPr>
        </p:nvSpPr>
        <p:spPr>
          <a:xfrm>
            <a:off x="5652000" y="1260000"/>
            <a:ext cx="3204000" cy="3204000"/>
          </a:xfrm>
        </p:spPr>
        <p:txBody>
          <a:bodyPr anchor="ctr"/>
          <a:lstStyle>
            <a:lvl1pPr algn="ctr">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77863671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72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30848449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76000" cy="3240000"/>
          </a:xfrm>
          <a:solidFill>
            <a:schemeClr val="accent1"/>
          </a:solidFill>
          <a:ln>
            <a:noFill/>
          </a:ln>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87219" y="1242000"/>
            <a:ext cx="4176000" cy="3240000"/>
          </a:xfrm>
          <a:solidFill>
            <a:schemeClr val="accent2"/>
          </a:solidFill>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a:ln>
            <a:noFill/>
          </a:ln>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4483873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Picture Placeholder 7"/>
          <p:cNvSpPr>
            <a:spLocks noGrp="1"/>
          </p:cNvSpPr>
          <p:nvPr>
            <p:ph type="pic" sz="quarter" idx="13"/>
          </p:nvPr>
        </p:nvSpPr>
        <p:spPr>
          <a:xfrm>
            <a:off x="5652000" y="1260000"/>
            <a:ext cx="3204000" cy="3204000"/>
          </a:xfrm>
        </p:spPr>
        <p:txBody>
          <a:bodyPr anchor="ctr"/>
          <a:lstStyle>
            <a:lvl1pPr algn="ctr">
              <a:defRPr/>
            </a:lvl1pPr>
          </a:lstStyle>
          <a:p>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54388373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05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5857873"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5857874"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5857874"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5854911"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7" name="Straight Connector 16"/>
          <p:cNvCxnSpPr/>
          <p:nvPr userDrawn="1"/>
        </p:nvCxnSpPr>
        <p:spPr>
          <a:xfrm>
            <a:off x="58572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5543227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with 2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4014000"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4014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4014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4014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3011489"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9" name="Straight Connector 1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8" name="Straight Connector 17"/>
          <p:cNvCxnSpPr/>
          <p:nvPr userDrawn="1"/>
        </p:nvCxnSpPr>
        <p:spPr>
          <a:xfrm>
            <a:off x="396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1" name="Straight Connector 20"/>
          <p:cNvCxnSpPr/>
          <p:nvPr userDrawn="1"/>
        </p:nvCxnSpPr>
        <p:spPr>
          <a:xfrm>
            <a:off x="4014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526802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with 3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3456000" y="1851670"/>
            <a:ext cx="2376000" cy="2145600"/>
          </a:xfrm>
        </p:spPr>
        <p:txBody>
          <a:bodyPr anchor="ctr"/>
          <a:lstStyle>
            <a:lvl1pPr algn="ctr">
              <a:defRPr/>
            </a:lvl1pPr>
          </a:lstStyle>
          <a:p>
            <a:endParaRPr lang="en-GB" dirty="0"/>
          </a:p>
        </p:txBody>
      </p:sp>
      <p:cxnSp>
        <p:nvCxnSpPr>
          <p:cNvPr id="11" name="Straight Connector 10"/>
          <p:cNvCxnSpPr/>
          <p:nvPr userDrawn="1"/>
        </p:nvCxnSpPr>
        <p:spPr>
          <a:xfrm>
            <a:off x="345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3456000" y="1419622"/>
            <a:ext cx="2376000" cy="432048"/>
          </a:xfrm>
        </p:spPr>
        <p:txBody>
          <a:bodyPr/>
          <a:lstStyle>
            <a:lvl1pPr>
              <a:lnSpc>
                <a:spcPts val="1600"/>
              </a:lnSpc>
              <a:spcAft>
                <a:spcPts val="0"/>
              </a:spcAft>
              <a:defRPr b="1"/>
            </a:lvl1pPr>
            <a:lvl2pPr marL="0" indent="0">
              <a:lnSpc>
                <a:spcPts val="1600"/>
              </a:lnSpc>
              <a:spcAft>
                <a:spcPts val="0"/>
              </a:spcAft>
              <a:buNone/>
              <a:defRPr>
                <a:ln>
                  <a:noFill/>
                </a:ln>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345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2376000"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sp>
        <p:nvSpPr>
          <p:cNvPr id="18" name="Chart Placeholder 4"/>
          <p:cNvSpPr>
            <a:spLocks noGrp="1"/>
          </p:cNvSpPr>
          <p:nvPr>
            <p:ph type="chart" sz="quarter" idx="22"/>
          </p:nvPr>
        </p:nvSpPr>
        <p:spPr>
          <a:xfrm>
            <a:off x="6480000" y="1851670"/>
            <a:ext cx="2386800" cy="2145600"/>
          </a:xfrm>
        </p:spPr>
        <p:txBody>
          <a:bodyPr anchor="ctr"/>
          <a:lstStyle>
            <a:lvl1pPr algn="ctr">
              <a:defRPr/>
            </a:lvl1pPr>
          </a:lstStyle>
          <a:p>
            <a:endParaRPr lang="en-GB" dirty="0"/>
          </a:p>
        </p:txBody>
      </p:sp>
      <p:cxnSp>
        <p:nvCxnSpPr>
          <p:cNvPr id="19" name="Straight Connector 18"/>
          <p:cNvCxnSpPr/>
          <p:nvPr userDrawn="1"/>
        </p:nvCxnSpPr>
        <p:spPr>
          <a:xfrm>
            <a:off x="6480000" y="1309514"/>
            <a:ext cx="23868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20" name="Text Placeholder 14"/>
          <p:cNvSpPr>
            <a:spLocks noGrp="1"/>
          </p:cNvSpPr>
          <p:nvPr>
            <p:ph type="body" sz="quarter" idx="23"/>
          </p:nvPr>
        </p:nvSpPr>
        <p:spPr>
          <a:xfrm>
            <a:off x="6480000" y="1419622"/>
            <a:ext cx="23868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21" name="Text Placeholder 14"/>
          <p:cNvSpPr>
            <a:spLocks noGrp="1"/>
          </p:cNvSpPr>
          <p:nvPr>
            <p:ph type="body" sz="quarter" idx="24"/>
          </p:nvPr>
        </p:nvSpPr>
        <p:spPr>
          <a:xfrm>
            <a:off x="6480000" y="4083919"/>
            <a:ext cx="2386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23" name="Straight Connector 2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22" name="Straight Connector 21"/>
          <p:cNvCxnSpPr/>
          <p:nvPr userDrawn="1"/>
        </p:nvCxnSpPr>
        <p:spPr>
          <a:xfrm>
            <a:off x="39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5" name="Straight Connector 24"/>
          <p:cNvCxnSpPr/>
          <p:nvPr userDrawn="1"/>
        </p:nvCxnSpPr>
        <p:spPr>
          <a:xfrm>
            <a:off x="345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6" name="Straight Connector 25"/>
          <p:cNvCxnSpPr/>
          <p:nvPr userDrawn="1"/>
        </p:nvCxnSpPr>
        <p:spPr>
          <a:xfrm>
            <a:off x="6480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92492653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24016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Content Placeholder 7"/>
          <p:cNvSpPr>
            <a:spLocks noGrp="1"/>
          </p:cNvSpPr>
          <p:nvPr>
            <p:ph sz="quarter" idx="13"/>
          </p:nvPr>
        </p:nvSpPr>
        <p:spPr>
          <a:xfrm>
            <a:off x="6084168" y="1242000"/>
            <a:ext cx="2772000" cy="32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42317199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3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324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324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156851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2772000"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3" name="Content Placeholder 3"/>
          <p:cNvSpPr>
            <a:spLocks noGrp="1"/>
          </p:cNvSpPr>
          <p:nvPr>
            <p:ph sz="half" idx="16"/>
          </p:nvPr>
        </p:nvSpPr>
        <p:spPr>
          <a:xfrm>
            <a:off x="3245798" y="2931790"/>
            <a:ext cx="2772000" cy="1620000"/>
          </a:xfrm>
          <a:solidFill>
            <a:schemeClr val="accent5"/>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6089806" y="2931790"/>
            <a:ext cx="2772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80373051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4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94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4687200" y="1242000"/>
            <a:ext cx="4176019"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4194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4687200" y="2931790"/>
            <a:ext cx="4176019"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2516243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 long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5999" y="1242000"/>
            <a:ext cx="8467219"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2" name="Content Placeholder 2"/>
          <p:cNvSpPr>
            <a:spLocks noGrp="1"/>
          </p:cNvSpPr>
          <p:nvPr>
            <p:ph sz="half" idx="15"/>
          </p:nvPr>
        </p:nvSpPr>
        <p:spPr>
          <a:xfrm>
            <a:off x="401637" y="2931790"/>
            <a:ext cx="8461581"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65996718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6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2772000"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3" name="Content Placeholder 3"/>
          <p:cNvSpPr>
            <a:spLocks noGrp="1"/>
          </p:cNvSpPr>
          <p:nvPr>
            <p:ph sz="half" idx="16"/>
          </p:nvPr>
        </p:nvSpPr>
        <p:spPr>
          <a:xfrm>
            <a:off x="3245798" y="2931790"/>
            <a:ext cx="2772000" cy="1620000"/>
          </a:xfrm>
          <a:solidFill>
            <a:schemeClr val="accent5"/>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6089806" y="2931790"/>
            <a:ext cx="2772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43650469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9818580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7" name="Content Placeholder 2"/>
          <p:cNvSpPr>
            <a:spLocks noGrp="1"/>
          </p:cNvSpPr>
          <p:nvPr>
            <p:ph sz="half" idx="1"/>
          </p:nvPr>
        </p:nvSpPr>
        <p:spPr>
          <a:xfrm>
            <a:off x="396000" y="1242000"/>
            <a:ext cx="7848408" cy="46565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90654994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chor="ctr"/>
          <a:lstStyle>
            <a:lvl1pPr algn="ctr">
              <a:defRPr/>
            </a:lvl1pPr>
          </a:lstStyle>
          <a:p>
            <a:endParaRPr lang="en-GB" dirty="0"/>
          </a:p>
        </p:txBody>
      </p:sp>
    </p:spTree>
    <p:extLst>
      <p:ext uri="{BB962C8B-B14F-4D97-AF65-F5344CB8AC3E}">
        <p14:creationId xmlns:p14="http://schemas.microsoft.com/office/powerpoint/2010/main" val="39310963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solidFill>
                  <a:schemeClr val="bg1"/>
                </a:solidFill>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41020704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lvl1pPr>
          </a:lstStyle>
          <a:p>
            <a:endParaRPr lang="en-GB" dirty="0">
              <a:solidFill>
                <a:schemeClr val="accent1"/>
              </a:solidFill>
            </a:endParaRPr>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203789156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tatement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97617312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tatement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3"/>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279597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18291467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 Left hand Statement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chemeClr val="accent1"/>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9689933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 Left hand Statement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dirty="0"/>
              <a:t>Click to edit Master title style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12258521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ver and Imag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lvl1pPr>
              <a:defRPr>
                <a:solidFill>
                  <a:schemeClr val="tx1"/>
                </a:solidFill>
              </a:defRPr>
            </a:lvl1pPr>
          </a:lstStyle>
          <a:p>
            <a:endParaRPr lang="en-GB" dirty="0">
              <a:solidFill>
                <a:srgbClr val="636466"/>
              </a:solidFill>
            </a:endParaRPr>
          </a:p>
        </p:txBody>
      </p:sp>
      <p:sp>
        <p:nvSpPr>
          <p:cNvPr id="7" name="Slide Number Placeholder 5"/>
          <p:cNvSpPr>
            <a:spLocks noGrp="1"/>
          </p:cNvSpPr>
          <p:nvPr>
            <p:ph type="sldNum" sz="quarter" idx="12"/>
          </p:nvPr>
        </p:nvSpPr>
        <p:spPr>
          <a:xfrm>
            <a:off x="396000" y="4896000"/>
            <a:ext cx="900000" cy="216000"/>
          </a:xfrm>
        </p:spPr>
        <p:txBody>
          <a:bodyPr/>
          <a:lstStyle>
            <a:lvl1pPr>
              <a:defRPr>
                <a:solidFill>
                  <a:schemeClr val="tx1"/>
                </a:solidFill>
              </a:defRPr>
            </a:lvl1pPr>
          </a:lstStyle>
          <a:p>
            <a:fld id="{C2A541CA-4225-47B3-BB1C-3EDFFD7DCA6B}" type="slidenum">
              <a:rPr lang="en-GB" smtClean="0">
                <a:solidFill>
                  <a:srgbClr val="636466"/>
                </a:solidFill>
              </a:rPr>
              <a:pPr/>
              <a:t>‹#›</a:t>
            </a:fld>
            <a:endParaRPr lang="en-GB" dirty="0">
              <a:solidFill>
                <a:srgbClr val="636466"/>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
        <p:nvSpPr>
          <p:cNvPr id="11" name="Picture Placeholder 7"/>
          <p:cNvSpPr>
            <a:spLocks noGrp="1"/>
          </p:cNvSpPr>
          <p:nvPr>
            <p:ph type="pic" sz="quarter" idx="13"/>
          </p:nvPr>
        </p:nvSpPr>
        <p:spPr>
          <a:xfrm>
            <a:off x="4283968" y="288001"/>
            <a:ext cx="4579200" cy="4474800"/>
          </a:xfrm>
        </p:spPr>
        <p:txBody>
          <a:bodyPr anchor="ctr"/>
          <a:lstStyle>
            <a:lvl1pPr algn="ctr">
              <a:defRPr/>
            </a:lvl1pPr>
          </a:lstStyle>
          <a:p>
            <a:endParaRPr lang="en-GB" dirty="0"/>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3499121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1" name="Rectangle 10"/>
          <p:cNvSpPr/>
          <p:nvPr userDrawn="1"/>
        </p:nvSpPr>
        <p:spPr>
          <a:xfrm>
            <a:off x="4283968" y="290513"/>
            <a:ext cx="4585395" cy="4585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p>
            <a:endParaRPr lang="en-GB" dirty="0">
              <a:solidFill>
                <a:srgbClr val="636466"/>
              </a:solidFill>
            </a:endParaRPr>
          </a:p>
        </p:txBody>
      </p:sp>
      <p:sp>
        <p:nvSpPr>
          <p:cNvPr id="7" name="Slide Number Placeholder 5"/>
          <p:cNvSpPr>
            <a:spLocks noGrp="1"/>
          </p:cNvSpPr>
          <p:nvPr>
            <p:ph type="sldNum" sz="quarter" idx="12"/>
          </p:nvPr>
        </p:nvSpPr>
        <p:spPr>
          <a:xfrm>
            <a:off x="396000" y="4896000"/>
            <a:ext cx="900000" cy="216000"/>
          </a:xfrm>
        </p:spPr>
        <p:txBody>
          <a:bodyPr/>
          <a:lstStyle/>
          <a:p>
            <a:fld id="{C2A541CA-4225-47B3-BB1C-3EDFFD7DCA6B}" type="slidenum">
              <a:rPr lang="en-GB" smtClean="0">
                <a:solidFill>
                  <a:srgbClr val="636466"/>
                </a:solidFill>
              </a:rPr>
              <a:pPr/>
              <a:t>‹#›</a:t>
            </a:fld>
            <a:endParaRPr lang="en-GB" dirty="0">
              <a:solidFill>
                <a:srgbClr val="636466"/>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240712181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284663" y="290513"/>
            <a:ext cx="4584700" cy="4584699"/>
          </a:xfrm>
          <a:solidFill>
            <a:srgbClr val="2AD2C9"/>
          </a:solidFill>
          <a:ln>
            <a:noFill/>
          </a:ln>
        </p:spPr>
        <p:txBody>
          <a:bodyPr anchor="ctr"/>
          <a:lstStyle>
            <a:lvl1pPr algn="ctr">
              <a:lnSpc>
                <a:spcPct val="100000"/>
              </a:lnSpc>
              <a:spcAft>
                <a:spcPts val="0"/>
              </a:spcAft>
              <a:defRPr sz="2800" b="1" baseline="0">
                <a:solidFill>
                  <a:srgbClr val="FFFFFF"/>
                </a:solidFill>
              </a:defRPr>
            </a:lvl1pPr>
            <a:lvl2pPr algn="ctr">
              <a:defRPr/>
            </a:lvl2pPr>
            <a:lvl3pPr algn="ctr">
              <a:defRPr/>
            </a:lvl3pPr>
            <a:lvl4pPr algn="ctr">
              <a:defRPr/>
            </a:lvl4pPr>
            <a:lvl5pPr algn="ctr">
              <a:defRPr/>
            </a:lvl5pPr>
          </a:lstStyle>
          <a:p>
            <a:pPr lvl="0"/>
            <a:r>
              <a:rPr lang="en-US" dirty="0"/>
              <a:t>Click to edit Master text styles</a:t>
            </a:r>
          </a:p>
        </p:txBody>
      </p:sp>
      <p:cxnSp>
        <p:nvCxnSpPr>
          <p:cNvPr id="5" name="Straight Connector 4"/>
          <p:cNvCxnSpPr/>
          <p:nvPr userDrawn="1"/>
        </p:nvCxnSpPr>
        <p:spPr>
          <a:xfrm>
            <a:off x="396000" y="3060000"/>
            <a:ext cx="3011489" cy="0"/>
          </a:xfrm>
          <a:prstGeom prst="line">
            <a:avLst/>
          </a:prstGeom>
          <a:ln w="76200" cmpd="sng">
            <a:solidFill>
              <a:schemeClr val="accent2"/>
            </a:solidFill>
          </a:ln>
          <a:effectLst/>
        </p:spPr>
        <p:style>
          <a:lnRef idx="3">
            <a:schemeClr val="dk1"/>
          </a:lnRef>
          <a:fillRef idx="0">
            <a:schemeClr val="dk1"/>
          </a:fillRef>
          <a:effectRef idx="2">
            <a:schemeClr val="dk1"/>
          </a:effectRef>
          <a:fontRef idx="minor">
            <a:schemeClr val="tx1"/>
          </a:fontRef>
        </p:style>
      </p:cxnSp>
      <p:sp>
        <p:nvSpPr>
          <p:cNvPr id="3" name="Text Placeholder 2"/>
          <p:cNvSpPr>
            <a:spLocks noGrp="1"/>
          </p:cNvSpPr>
          <p:nvPr>
            <p:ph type="body" sz="quarter" idx="10"/>
          </p:nvPr>
        </p:nvSpPr>
        <p:spPr>
          <a:xfrm>
            <a:off x="401638" y="3708001"/>
            <a:ext cx="3005137" cy="951982"/>
          </a:xfrm>
        </p:spPr>
        <p:txBody>
          <a:bodyPr/>
          <a:lstStyle>
            <a:lvl1pPr>
              <a:spcAft>
                <a:spcPts val="0"/>
              </a:spcAft>
              <a:defRPr/>
            </a:lvl1pPr>
          </a:lstStyle>
          <a:p>
            <a:pPr lvl="0"/>
            <a:r>
              <a:rPr lang="en-US" dirty="0"/>
              <a:t>Click to edit Master text styles</a:t>
            </a:r>
          </a:p>
        </p:txBody>
      </p:sp>
      <p:sp>
        <p:nvSpPr>
          <p:cNvPr id="9" name="Footer Placeholder 3"/>
          <p:cNvSpPr>
            <a:spLocks noGrp="1"/>
          </p:cNvSpPr>
          <p:nvPr>
            <p:ph type="ftr" sz="quarter" idx="11"/>
          </p:nvPr>
        </p:nvSpPr>
        <p:spPr>
          <a:xfrm>
            <a:off x="2088000" y="4896000"/>
            <a:ext cx="3240000" cy="216000"/>
          </a:xfrm>
        </p:spPr>
        <p:txBody>
          <a:bodyPr/>
          <a:lstStyle/>
          <a:p>
            <a:endParaRPr lang="en-GB" dirty="0">
              <a:solidFill>
                <a:srgbClr val="636466"/>
              </a:solidFill>
            </a:endParaRPr>
          </a:p>
        </p:txBody>
      </p:sp>
      <p:sp>
        <p:nvSpPr>
          <p:cNvPr id="12" name="Slide Number Placeholder 4"/>
          <p:cNvSpPr>
            <a:spLocks noGrp="1"/>
          </p:cNvSpPr>
          <p:nvPr>
            <p:ph type="sldNum" sz="quarter" idx="12"/>
          </p:nvPr>
        </p:nvSpPr>
        <p:spPr>
          <a:xfrm>
            <a:off x="396000" y="4896000"/>
            <a:ext cx="900000" cy="216000"/>
          </a:xfrm>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7" name="TextBox 6"/>
          <p:cNvSpPr txBox="1"/>
          <p:nvPr userDrawn="1"/>
        </p:nvSpPr>
        <p:spPr>
          <a:xfrm>
            <a:off x="396000" y="3220402"/>
            <a:ext cx="3011489" cy="215444"/>
          </a:xfrm>
          <a:prstGeom prst="rect">
            <a:avLst/>
          </a:prstGeom>
          <a:noFill/>
        </p:spPr>
        <p:txBody>
          <a:bodyPr wrap="square" lIns="0" tIns="0" rIns="0" bIns="0" rtlCol="0">
            <a:noAutofit/>
          </a:bodyPr>
          <a:lstStyle/>
          <a:p>
            <a:r>
              <a:rPr lang="en-GB" sz="1400" b="1" dirty="0">
                <a:solidFill>
                  <a:srgbClr val="636466"/>
                </a:solidFill>
              </a:rPr>
              <a:t>Contact us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334129086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dirty="0">
              <a:solidFill>
                <a:srgbClr val="636466"/>
              </a:solidFill>
            </a:endParaRPr>
          </a:p>
        </p:txBody>
      </p:sp>
      <p:sp>
        <p:nvSpPr>
          <p:cNvPr id="6" name="Slide Number Placeholder 5"/>
          <p:cNvSpPr>
            <a:spLocks noGrp="1"/>
          </p:cNvSpPr>
          <p:nvPr>
            <p:ph type="sldNum" sz="quarter" idx="12"/>
          </p:nvPr>
        </p:nvSpPr>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07286599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Table Placeholder 10"/>
          <p:cNvSpPr>
            <a:spLocks noGrp="1"/>
          </p:cNvSpPr>
          <p:nvPr>
            <p:ph type="tbl" sz="quarter" idx="15"/>
          </p:nvPr>
        </p:nvSpPr>
        <p:spPr>
          <a:xfrm>
            <a:off x="2073349" y="1265274"/>
            <a:ext cx="3506763" cy="3232298"/>
          </a:xfrm>
        </p:spPr>
        <p:txBody>
          <a:bodyPr/>
          <a:lstStyle/>
          <a:p>
            <a:endParaRPr lang="en-GB" dirty="0"/>
          </a:p>
        </p:txBody>
      </p:sp>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dirty="0">
              <a:solidFill>
                <a:srgbClr val="636466"/>
              </a:solidFill>
            </a:endParaRPr>
          </a:p>
        </p:txBody>
      </p:sp>
      <p:sp>
        <p:nvSpPr>
          <p:cNvPr id="6" name="Slide Number Placeholder 5"/>
          <p:cNvSpPr>
            <a:spLocks noGrp="1"/>
          </p:cNvSpPr>
          <p:nvPr>
            <p:ph type="sldNum" sz="quarter" idx="12"/>
          </p:nvPr>
        </p:nvSpPr>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0" name="Picture Placeholder 7"/>
          <p:cNvSpPr>
            <a:spLocks noGrp="1"/>
          </p:cNvSpPr>
          <p:nvPr>
            <p:ph type="pic" sz="quarter" idx="14"/>
          </p:nvPr>
        </p:nvSpPr>
        <p:spPr>
          <a:xfrm>
            <a:off x="5652000" y="1260000"/>
            <a:ext cx="3204000" cy="3204000"/>
          </a:xfrm>
        </p:spPr>
        <p:txBody>
          <a:bodyPr anchor="ctr"/>
          <a:lstStyle>
            <a:lvl1pPr algn="ctr">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96881546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72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solidFill>
                <a:srgbClr val="636466"/>
              </a:solidFill>
            </a:endParaRPr>
          </a:p>
        </p:txBody>
      </p:sp>
      <p:sp>
        <p:nvSpPr>
          <p:cNvPr id="7" name="Slide Number Placeholder 6"/>
          <p:cNvSpPr>
            <a:spLocks noGrp="1"/>
          </p:cNvSpPr>
          <p:nvPr>
            <p:ph type="sldNum" sz="quarter" idx="12"/>
          </p:nvPr>
        </p:nvSpPr>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58323977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76000" cy="3240000"/>
          </a:xfrm>
          <a:solidFill>
            <a:srgbClr val="005380"/>
          </a:solidFill>
          <a:ln>
            <a:noFill/>
          </a:ln>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87219" y="1242000"/>
            <a:ext cx="4176000" cy="3240000"/>
          </a:xfrm>
          <a:solidFill>
            <a:schemeClr val="accent2"/>
          </a:solidFill>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solidFill>
                <a:srgbClr val="636466"/>
              </a:solidFill>
            </a:endParaRPr>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8" name="Text Placeholder 6"/>
          <p:cNvSpPr>
            <a:spLocks noGrp="1"/>
          </p:cNvSpPr>
          <p:nvPr>
            <p:ph type="body" sz="quarter" idx="13"/>
          </p:nvPr>
        </p:nvSpPr>
        <p:spPr>
          <a:xfrm>
            <a:off x="396000" y="648000"/>
            <a:ext cx="7833600" cy="540000"/>
          </a:xfrm>
          <a:ln>
            <a:noFill/>
          </a:ln>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10203124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solidFill>
                <a:srgbClr val="636466"/>
              </a:solidFill>
            </a:endParaRPr>
          </a:p>
        </p:txBody>
      </p:sp>
      <p:sp>
        <p:nvSpPr>
          <p:cNvPr id="7" name="Slide Number Placeholder 6"/>
          <p:cNvSpPr>
            <a:spLocks noGrp="1"/>
          </p:cNvSpPr>
          <p:nvPr>
            <p:ph type="sldNum" sz="quarter" idx="12"/>
          </p:nvPr>
        </p:nvSpPr>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8" name="Picture Placeholder 7"/>
          <p:cNvSpPr>
            <a:spLocks noGrp="1"/>
          </p:cNvSpPr>
          <p:nvPr>
            <p:ph type="pic" sz="quarter" idx="13"/>
          </p:nvPr>
        </p:nvSpPr>
        <p:spPr>
          <a:xfrm>
            <a:off x="5652000" y="1260000"/>
            <a:ext cx="3204000" cy="3204000"/>
          </a:xfrm>
        </p:spPr>
        <p:txBody>
          <a:bodyPr anchor="ctr"/>
          <a:lstStyle>
            <a:lvl1pPr algn="ctr">
              <a:defRPr/>
            </a:lvl1pPr>
          </a:lstStyle>
          <a:p>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654780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7" name="Content Placeholder 2"/>
          <p:cNvSpPr>
            <a:spLocks noGrp="1"/>
          </p:cNvSpPr>
          <p:nvPr>
            <p:ph sz="half" idx="1"/>
          </p:nvPr>
        </p:nvSpPr>
        <p:spPr>
          <a:xfrm>
            <a:off x="396000" y="1242000"/>
            <a:ext cx="7848408" cy="46565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7347050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05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solidFill>
                <a:srgbClr val="636466"/>
              </a:solidFill>
            </a:endParaRPr>
          </a:p>
        </p:txBody>
      </p:sp>
      <p:sp>
        <p:nvSpPr>
          <p:cNvPr id="7" name="Slide Number Placeholder 6"/>
          <p:cNvSpPr>
            <a:spLocks noGrp="1"/>
          </p:cNvSpPr>
          <p:nvPr>
            <p:ph type="sldNum" sz="quarter" idx="12"/>
          </p:nvPr>
        </p:nvSpPr>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5857873"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5857874"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5857874"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5854911"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7" name="Straight Connector 16"/>
          <p:cNvCxnSpPr/>
          <p:nvPr userDrawn="1"/>
        </p:nvCxnSpPr>
        <p:spPr>
          <a:xfrm>
            <a:off x="58572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22168889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with 2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solidFill>
                <a:srgbClr val="636466"/>
              </a:solidFill>
            </a:endParaRPr>
          </a:p>
        </p:txBody>
      </p:sp>
      <p:sp>
        <p:nvSpPr>
          <p:cNvPr id="7" name="Slide Number Placeholder 6"/>
          <p:cNvSpPr>
            <a:spLocks noGrp="1"/>
          </p:cNvSpPr>
          <p:nvPr>
            <p:ph type="sldNum" sz="quarter" idx="12"/>
          </p:nvPr>
        </p:nvSpPr>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4014000"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4014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4014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4014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3011489"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9" name="Straight Connector 1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8" name="Straight Connector 17"/>
          <p:cNvCxnSpPr/>
          <p:nvPr userDrawn="1"/>
        </p:nvCxnSpPr>
        <p:spPr>
          <a:xfrm>
            <a:off x="396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1" name="Straight Connector 20"/>
          <p:cNvCxnSpPr/>
          <p:nvPr userDrawn="1"/>
        </p:nvCxnSpPr>
        <p:spPr>
          <a:xfrm>
            <a:off x="4014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29488595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with 3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solidFill>
                <a:srgbClr val="636466"/>
              </a:solidFill>
            </a:endParaRPr>
          </a:p>
        </p:txBody>
      </p:sp>
      <p:sp>
        <p:nvSpPr>
          <p:cNvPr id="7" name="Slide Number Placeholder 6"/>
          <p:cNvSpPr>
            <a:spLocks noGrp="1"/>
          </p:cNvSpPr>
          <p:nvPr>
            <p:ph type="sldNum" sz="quarter" idx="12"/>
          </p:nvPr>
        </p:nvSpPr>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3456000" y="1851670"/>
            <a:ext cx="2376000" cy="2145600"/>
          </a:xfrm>
        </p:spPr>
        <p:txBody>
          <a:bodyPr anchor="ctr"/>
          <a:lstStyle>
            <a:lvl1pPr algn="ctr">
              <a:defRPr/>
            </a:lvl1pPr>
          </a:lstStyle>
          <a:p>
            <a:endParaRPr lang="en-GB" dirty="0"/>
          </a:p>
        </p:txBody>
      </p:sp>
      <p:cxnSp>
        <p:nvCxnSpPr>
          <p:cNvPr id="11" name="Straight Connector 10"/>
          <p:cNvCxnSpPr/>
          <p:nvPr userDrawn="1"/>
        </p:nvCxnSpPr>
        <p:spPr>
          <a:xfrm>
            <a:off x="345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3456000" y="1419622"/>
            <a:ext cx="2376000" cy="432048"/>
          </a:xfrm>
        </p:spPr>
        <p:txBody>
          <a:bodyPr/>
          <a:lstStyle>
            <a:lvl1pPr>
              <a:lnSpc>
                <a:spcPts val="1600"/>
              </a:lnSpc>
              <a:spcAft>
                <a:spcPts val="0"/>
              </a:spcAft>
              <a:defRPr b="1"/>
            </a:lvl1pPr>
            <a:lvl2pPr marL="0" indent="0">
              <a:lnSpc>
                <a:spcPts val="1600"/>
              </a:lnSpc>
              <a:spcAft>
                <a:spcPts val="0"/>
              </a:spcAft>
              <a:buNone/>
              <a:defRPr>
                <a:ln>
                  <a:noFill/>
                </a:ln>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345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2376000"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sp>
        <p:nvSpPr>
          <p:cNvPr id="18" name="Chart Placeholder 4"/>
          <p:cNvSpPr>
            <a:spLocks noGrp="1"/>
          </p:cNvSpPr>
          <p:nvPr>
            <p:ph type="chart" sz="quarter" idx="22"/>
          </p:nvPr>
        </p:nvSpPr>
        <p:spPr>
          <a:xfrm>
            <a:off x="6480000" y="1851670"/>
            <a:ext cx="2386800" cy="2145600"/>
          </a:xfrm>
        </p:spPr>
        <p:txBody>
          <a:bodyPr anchor="ctr"/>
          <a:lstStyle>
            <a:lvl1pPr algn="ctr">
              <a:defRPr/>
            </a:lvl1pPr>
          </a:lstStyle>
          <a:p>
            <a:endParaRPr lang="en-GB" dirty="0"/>
          </a:p>
        </p:txBody>
      </p:sp>
      <p:cxnSp>
        <p:nvCxnSpPr>
          <p:cNvPr id="19" name="Straight Connector 18"/>
          <p:cNvCxnSpPr/>
          <p:nvPr userDrawn="1"/>
        </p:nvCxnSpPr>
        <p:spPr>
          <a:xfrm>
            <a:off x="6480000" y="1309514"/>
            <a:ext cx="23868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20" name="Text Placeholder 14"/>
          <p:cNvSpPr>
            <a:spLocks noGrp="1"/>
          </p:cNvSpPr>
          <p:nvPr>
            <p:ph type="body" sz="quarter" idx="23"/>
          </p:nvPr>
        </p:nvSpPr>
        <p:spPr>
          <a:xfrm>
            <a:off x="6480000" y="1419622"/>
            <a:ext cx="23868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21" name="Text Placeholder 14"/>
          <p:cNvSpPr>
            <a:spLocks noGrp="1"/>
          </p:cNvSpPr>
          <p:nvPr>
            <p:ph type="body" sz="quarter" idx="24"/>
          </p:nvPr>
        </p:nvSpPr>
        <p:spPr>
          <a:xfrm>
            <a:off x="6480000" y="4083919"/>
            <a:ext cx="2386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23" name="Straight Connector 2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22" name="Straight Connector 21"/>
          <p:cNvCxnSpPr/>
          <p:nvPr userDrawn="1"/>
        </p:nvCxnSpPr>
        <p:spPr>
          <a:xfrm>
            <a:off x="39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5" name="Straight Connector 24"/>
          <p:cNvCxnSpPr/>
          <p:nvPr userDrawn="1"/>
        </p:nvCxnSpPr>
        <p:spPr>
          <a:xfrm>
            <a:off x="345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6" name="Straight Connector 25"/>
          <p:cNvCxnSpPr/>
          <p:nvPr userDrawn="1"/>
        </p:nvCxnSpPr>
        <p:spPr>
          <a:xfrm>
            <a:off x="6480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409287661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24016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solidFill>
                <a:srgbClr val="636466"/>
              </a:solidFill>
            </a:endParaRPr>
          </a:p>
        </p:txBody>
      </p:sp>
      <p:sp>
        <p:nvSpPr>
          <p:cNvPr id="7" name="Slide Number Placeholder 6"/>
          <p:cNvSpPr>
            <a:spLocks noGrp="1"/>
          </p:cNvSpPr>
          <p:nvPr>
            <p:ph type="sldNum" sz="quarter" idx="12"/>
          </p:nvPr>
        </p:nvSpPr>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8" name="Content Placeholder 7"/>
          <p:cNvSpPr>
            <a:spLocks noGrp="1"/>
          </p:cNvSpPr>
          <p:nvPr>
            <p:ph sz="quarter" idx="13"/>
          </p:nvPr>
        </p:nvSpPr>
        <p:spPr>
          <a:xfrm>
            <a:off x="6084168" y="1242000"/>
            <a:ext cx="2772000" cy="32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03087342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3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324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solidFill>
                <a:srgbClr val="636466"/>
              </a:solidFill>
            </a:endParaRPr>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324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3682092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4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94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solidFill>
                <a:srgbClr val="636466"/>
              </a:solidFill>
            </a:endParaRPr>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4687200" y="1242000"/>
            <a:ext cx="4176019"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4194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4687200" y="2931790"/>
            <a:ext cx="4176019"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83056832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 long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5999" y="1242000"/>
            <a:ext cx="8467219" cy="1620000"/>
          </a:xfrm>
          <a:solidFill>
            <a:srgbClr val="005380"/>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solidFill>
                <a:srgbClr val="636466"/>
              </a:solidFill>
            </a:endParaRPr>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2" name="Content Placeholder 2"/>
          <p:cNvSpPr>
            <a:spLocks noGrp="1"/>
          </p:cNvSpPr>
          <p:nvPr>
            <p:ph sz="half" idx="15"/>
          </p:nvPr>
        </p:nvSpPr>
        <p:spPr>
          <a:xfrm>
            <a:off x="401637" y="2931790"/>
            <a:ext cx="8461581"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03662792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6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solidFill>
                <a:srgbClr val="636466"/>
              </a:solidFill>
            </a:endParaRPr>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2772000"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3" name="Content Placeholder 3"/>
          <p:cNvSpPr>
            <a:spLocks noGrp="1"/>
          </p:cNvSpPr>
          <p:nvPr>
            <p:ph sz="half" idx="16"/>
          </p:nvPr>
        </p:nvSpPr>
        <p:spPr>
          <a:xfrm>
            <a:off x="3245798" y="2931790"/>
            <a:ext cx="2772000" cy="1620000"/>
          </a:xfrm>
          <a:solidFill>
            <a:schemeClr val="accent5"/>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6089806" y="2931790"/>
            <a:ext cx="2772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88382917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solidFill>
                <a:srgbClr val="636466"/>
              </a:solidFill>
            </a:endParaRPr>
          </a:p>
        </p:txBody>
      </p:sp>
      <p:sp>
        <p:nvSpPr>
          <p:cNvPr id="5" name="Slide Number Placeholder 4"/>
          <p:cNvSpPr>
            <a:spLocks noGrp="1"/>
          </p:cNvSpPr>
          <p:nvPr>
            <p:ph type="sldNum" sz="quarter" idx="12"/>
          </p:nvPr>
        </p:nvSpPr>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64017997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solidFill>
                <a:srgbClr val="636466"/>
              </a:solidFill>
            </a:endParaRPr>
          </a:p>
        </p:txBody>
      </p:sp>
      <p:sp>
        <p:nvSpPr>
          <p:cNvPr id="5" name="Slide Number Placeholder 4"/>
          <p:cNvSpPr>
            <a:spLocks noGrp="1"/>
          </p:cNvSpPr>
          <p:nvPr>
            <p:ph type="sldNum" sz="quarter" idx="12"/>
          </p:nvPr>
        </p:nvSpPr>
        <p:spPr/>
        <p:txBody>
          <a:bodyPr/>
          <a:lstStyle/>
          <a:p>
            <a:fld id="{C2A541CA-4225-47B3-BB1C-3EDFFD7DCA6B}" type="slidenum">
              <a:rPr lang="en-GB" smtClean="0">
                <a:solidFill>
                  <a:srgbClr val="636466"/>
                </a:solidFill>
              </a:rPr>
              <a:pPr/>
              <a:t>‹#›</a:t>
            </a:fld>
            <a:endParaRPr lang="en-GB" dirty="0">
              <a:solidFill>
                <a:srgbClr val="636466"/>
              </a:solidFill>
            </a:endParaRPr>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7" name="Content Placeholder 2"/>
          <p:cNvSpPr>
            <a:spLocks noGrp="1"/>
          </p:cNvSpPr>
          <p:nvPr>
            <p:ph sz="half" idx="1"/>
          </p:nvPr>
        </p:nvSpPr>
        <p:spPr>
          <a:xfrm>
            <a:off x="396000" y="1242000"/>
            <a:ext cx="7848408" cy="46565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722605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chor="ctr"/>
          <a:lstStyle>
            <a:lvl1pPr algn="ctr">
              <a:defRPr/>
            </a:lvl1pPr>
          </a:lstStyle>
          <a:p>
            <a:endParaRPr lang="en-GB" dirty="0"/>
          </a:p>
        </p:txBody>
      </p:sp>
    </p:spTree>
    <p:extLst>
      <p:ext uri="{BB962C8B-B14F-4D97-AF65-F5344CB8AC3E}">
        <p14:creationId xmlns:p14="http://schemas.microsoft.com/office/powerpoint/2010/main" val="173700271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chor="ctr"/>
          <a:lstStyle>
            <a:lvl1pPr algn="ctr">
              <a:defRPr/>
            </a:lvl1pPr>
          </a:lstStyle>
          <a:p>
            <a:endParaRPr lang="en-GB" dirty="0"/>
          </a:p>
        </p:txBody>
      </p:sp>
    </p:spTree>
    <p:extLst>
      <p:ext uri="{BB962C8B-B14F-4D97-AF65-F5344CB8AC3E}">
        <p14:creationId xmlns:p14="http://schemas.microsoft.com/office/powerpoint/2010/main" val="77221929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itle Slide Blue Logo">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7338"/>
            <a:ext cx="7318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solidFill>
                  <a:schemeClr val="bg1"/>
                </a:solidFill>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1914316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itle Slide White Logo">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7338"/>
            <a:ext cx="7318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3602510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Statement Slide Blue Logo">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7520120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Statement Slide White Logo">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3"/>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9787179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itle with Statement ">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2000" b="1">
                <a:solidFill>
                  <a:srgbClr val="FFFFFF"/>
                </a:solidFill>
              </a:defRPr>
            </a:lvl1pPr>
            <a:lvl2pPr marL="0" indent="0" algn="ctr">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
        <p:nvSpPr>
          <p:cNvPr id="5" name="Title 1"/>
          <p:cNvSpPr>
            <a:spLocks noGrp="1"/>
          </p:cNvSpPr>
          <p:nvPr>
            <p:ph type="title"/>
          </p:nvPr>
        </p:nvSpPr>
        <p:spPr>
          <a:xfrm>
            <a:off x="396000" y="244800"/>
            <a:ext cx="7834021" cy="396000"/>
          </a:xfrm>
        </p:spPr>
        <p:txBody>
          <a:bodyPr/>
          <a:lstStyle>
            <a:lvl1pPr>
              <a:defRPr>
                <a:solidFill>
                  <a:schemeClr val="bg1"/>
                </a:solidFill>
              </a:defRPr>
            </a:lvl1pPr>
          </a:lstStyle>
          <a:p>
            <a:r>
              <a:rPr lang="en-US"/>
              <a:t>Click to edit Master title style</a:t>
            </a:r>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21911394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 Left hand Statement Blue Logo">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20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a:t>Click to edit Master title style</a:t>
            </a:r>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66973477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 Left hand Statement White Logo">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20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a:t>Click to edit Master title style</a:t>
            </a:r>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51257436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Cover and Imag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7338"/>
            <a:ext cx="7318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4284663" y="4843463"/>
            <a:ext cx="4572000"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9" name="Picture Placeholder 7"/>
          <p:cNvSpPr>
            <a:spLocks noGrp="1"/>
          </p:cNvSpPr>
          <p:nvPr>
            <p:ph type="pic" sz="quarter" idx="13"/>
          </p:nvPr>
        </p:nvSpPr>
        <p:spPr>
          <a:xfrm>
            <a:off x="4283968" y="287999"/>
            <a:ext cx="4572032" cy="45216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396000" y="2381957"/>
            <a:ext cx="3666306" cy="2494049"/>
          </a:xfrm>
          <a:noFill/>
        </p:spPr>
        <p:txBody>
          <a:bodyPr/>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tx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
        <p:nvSpPr>
          <p:cNvPr id="6" name="Footer Placeholder 4"/>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7" name="Slide Number Placeholder 5"/>
          <p:cNvSpPr>
            <a:spLocks noGrp="1"/>
          </p:cNvSpPr>
          <p:nvPr>
            <p:ph type="sldNum" sz="quarter" idx="15"/>
          </p:nvPr>
        </p:nvSpPr>
        <p:spPr/>
        <p:txBody>
          <a:bodyPr/>
          <a:lstStyle>
            <a:lvl1pPr>
              <a:defRPr/>
            </a:lvl1pPr>
          </a:lstStyle>
          <a:p>
            <a:pPr>
              <a:defRPr/>
            </a:pPr>
            <a:fld id="{95B18DF7-EB02-4A15-BC92-DD3CD0835BB5}"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209686637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sp>
        <p:nvSpPr>
          <p:cNvPr id="3" name="Rectangle 2"/>
          <p:cNvSpPr/>
          <p:nvPr/>
        </p:nvSpPr>
        <p:spPr>
          <a:xfrm>
            <a:off x="4284663" y="290513"/>
            <a:ext cx="4584700" cy="4584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636466"/>
              </a:solidFill>
            </a:endParaRPr>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7338"/>
            <a:ext cx="7318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396000" y="2381957"/>
            <a:ext cx="3666306" cy="2494049"/>
          </a:xfrm>
          <a:noFill/>
        </p:spPr>
        <p:txBody>
          <a:bodyPr/>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tx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p:txBody>
          <a:bodyPr/>
          <a:lstStyle>
            <a:lvl1pPr>
              <a:defRPr/>
            </a:lvl1pPr>
          </a:lstStyle>
          <a:p>
            <a:pPr>
              <a:defRPr/>
            </a:pPr>
            <a:endParaRPr lang="en-GB" altLang="en-US" dirty="0">
              <a:solidFill>
                <a:srgbClr val="636466"/>
              </a:solidFill>
            </a:endParaRPr>
          </a:p>
        </p:txBody>
      </p:sp>
      <p:sp>
        <p:nvSpPr>
          <p:cNvPr id="6" name="Slide Number Placeholder 5"/>
          <p:cNvSpPr>
            <a:spLocks noGrp="1"/>
          </p:cNvSpPr>
          <p:nvPr>
            <p:ph type="sldNum" sz="quarter" idx="12"/>
          </p:nvPr>
        </p:nvSpPr>
        <p:spPr/>
        <p:txBody>
          <a:bodyPr/>
          <a:lstStyle>
            <a:lvl1pPr>
              <a:defRPr/>
            </a:lvl1pPr>
          </a:lstStyle>
          <a:p>
            <a:pPr>
              <a:defRPr/>
            </a:pPr>
            <a:fld id="{9E1E9251-E011-4D28-BF4E-5BD5F84B4709}"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692225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Blue Logo">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29279618"/>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cxnSp>
        <p:nvCxnSpPr>
          <p:cNvPr id="4" name="Straight Connector 3"/>
          <p:cNvCxnSpPr/>
          <p:nvPr/>
        </p:nvCxnSpPr>
        <p:spPr>
          <a:xfrm>
            <a:off x="395288" y="3060700"/>
            <a:ext cx="3011487" cy="0"/>
          </a:xfrm>
          <a:prstGeom prst="line">
            <a:avLst/>
          </a:prstGeom>
          <a:ln w="76200" cmpd="sng">
            <a:solidFill>
              <a:schemeClr val="accent2"/>
            </a:solidFill>
          </a:ln>
          <a:effectLst/>
        </p:spPr>
        <p:style>
          <a:lnRef idx="3">
            <a:schemeClr val="dk1"/>
          </a:lnRef>
          <a:fillRef idx="0">
            <a:schemeClr val="dk1"/>
          </a:fillRef>
          <a:effectRef idx="2">
            <a:schemeClr val="dk1"/>
          </a:effectRef>
          <a:fontRef idx="minor">
            <a:schemeClr val="tx1"/>
          </a:fontRef>
        </p:style>
      </p:cxnSp>
      <p:sp>
        <p:nvSpPr>
          <p:cNvPr id="5" name="TextBox 4"/>
          <p:cNvSpPr txBox="1">
            <a:spLocks noChangeArrowheads="1"/>
          </p:cNvSpPr>
          <p:nvPr/>
        </p:nvSpPr>
        <p:spPr bwMode="auto">
          <a:xfrm>
            <a:off x="395288" y="3221038"/>
            <a:ext cx="30114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defRPr/>
            </a:pPr>
            <a:r>
              <a:rPr lang="en-GB" altLang="en-US" sz="1400" b="1" dirty="0">
                <a:solidFill>
                  <a:srgbClr val="636466"/>
                </a:solidFill>
              </a:rPr>
              <a:t>Contact us</a:t>
            </a:r>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7338"/>
            <a:ext cx="7318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4284663" y="290513"/>
            <a:ext cx="4584700" cy="4584699"/>
          </a:xfrm>
          <a:solidFill>
            <a:srgbClr val="2AD2C9"/>
          </a:solidFill>
          <a:ln>
            <a:noFill/>
          </a:ln>
        </p:spPr>
        <p:txBody>
          <a:bodyPr anchor="ctr"/>
          <a:lstStyle>
            <a:lvl1pPr algn="ctr">
              <a:lnSpc>
                <a:spcPct val="100000"/>
              </a:lnSpc>
              <a:spcAft>
                <a:spcPts val="0"/>
              </a:spcAft>
              <a:defRPr sz="2800" b="1" baseline="0">
                <a:solidFill>
                  <a:srgbClr val="FFFFFF"/>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 name="Text Placeholder 2"/>
          <p:cNvSpPr>
            <a:spLocks noGrp="1"/>
          </p:cNvSpPr>
          <p:nvPr>
            <p:ph type="body" sz="quarter" idx="10"/>
          </p:nvPr>
        </p:nvSpPr>
        <p:spPr>
          <a:xfrm>
            <a:off x="401638" y="3708001"/>
            <a:ext cx="3005137" cy="951982"/>
          </a:xfrm>
        </p:spPr>
        <p:txBody>
          <a:bodyPr/>
          <a:lstStyle>
            <a:lvl1pPr>
              <a:spcAft>
                <a:spcPts val="0"/>
              </a:spcAft>
              <a:defRPr/>
            </a:lvl1pPr>
          </a:lstStyle>
          <a:p>
            <a:pPr lvl="0"/>
            <a:r>
              <a:rPr lang="en-US"/>
              <a:t>Click to edit Master text styles</a:t>
            </a:r>
          </a:p>
        </p:txBody>
      </p:sp>
      <p:sp>
        <p:nvSpPr>
          <p:cNvPr id="8" name="Footer Placeholder 3"/>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9" name="Slide Number Placeholder 4"/>
          <p:cNvSpPr>
            <a:spLocks noGrp="1"/>
          </p:cNvSpPr>
          <p:nvPr>
            <p:ph type="sldNum" sz="quarter" idx="15"/>
          </p:nvPr>
        </p:nvSpPr>
        <p:spPr/>
        <p:txBody>
          <a:bodyPr/>
          <a:lstStyle>
            <a:lvl1pPr>
              <a:defRPr/>
            </a:lvl1pPr>
          </a:lstStyle>
          <a:p>
            <a:pPr>
              <a:defRPr/>
            </a:pPr>
            <a:fld id="{E79FC52D-593D-4FA9-AF26-1F16CF4B43AD}"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75721519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9" name="Slide Number Placeholder 5"/>
          <p:cNvSpPr>
            <a:spLocks noGrp="1"/>
          </p:cNvSpPr>
          <p:nvPr>
            <p:ph type="sldNum" sz="quarter" idx="15"/>
          </p:nvPr>
        </p:nvSpPr>
        <p:spPr/>
        <p:txBody>
          <a:bodyPr/>
          <a:lstStyle>
            <a:lvl1pPr>
              <a:defRPr/>
            </a:lvl1pPr>
          </a:lstStyle>
          <a:p>
            <a:pPr>
              <a:defRPr/>
            </a:pPr>
            <a:fld id="{548256FC-E071-4332-BC84-87EEC5FAC3C2}"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266548482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11" name="Table Placeholder 10"/>
          <p:cNvSpPr>
            <a:spLocks noGrp="1"/>
          </p:cNvSpPr>
          <p:nvPr>
            <p:ph type="tbl" sz="quarter" idx="15"/>
          </p:nvPr>
        </p:nvSpPr>
        <p:spPr>
          <a:xfrm>
            <a:off x="2073349" y="1265274"/>
            <a:ext cx="3506763" cy="3232298"/>
          </a:xfrm>
        </p:spPr>
        <p:txBody>
          <a:bodyPr rtlCol="0">
            <a:noAutofit/>
          </a:bodyPr>
          <a:lstStyle/>
          <a:p>
            <a:pPr lvl="0"/>
            <a:r>
              <a:rPr lang="en-US" noProof="0" dirty="0"/>
              <a:t>Click icon to add table</a:t>
            </a:r>
            <a:endParaRPr lang="en-GB" noProof="0" dirty="0"/>
          </a:p>
        </p:txBody>
      </p:sp>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accent4"/>
                </a:solidFill>
              </a:defRPr>
            </a:lvl1pPr>
          </a:lstStyle>
          <a:p>
            <a:pPr lvl="0"/>
            <a:r>
              <a:rPr lang="en-US"/>
              <a:t>Click to edit Master text styles</a:t>
            </a:r>
          </a:p>
        </p:txBody>
      </p:sp>
      <p:sp>
        <p:nvSpPr>
          <p:cNvPr id="10" name="Picture Placeholder 7"/>
          <p:cNvSpPr>
            <a:spLocks noGrp="1"/>
          </p:cNvSpPr>
          <p:nvPr>
            <p:ph type="pic" sz="quarter" idx="14"/>
          </p:nvPr>
        </p:nvSpPr>
        <p:spPr>
          <a:xfrm>
            <a:off x="5652000" y="1260000"/>
            <a:ext cx="3204000" cy="3204000"/>
          </a:xfrm>
        </p:spPr>
        <p:txBody>
          <a:bodyPr rtlCol="0" anchor="ctr">
            <a:noAutofit/>
          </a:bodyPr>
          <a:lstStyle>
            <a:lvl1pPr algn="ctr">
              <a:defRPr/>
            </a:lvl1pPr>
          </a:lstStyle>
          <a:p>
            <a:pPr lvl="0"/>
            <a:r>
              <a:rPr lang="en-US" noProof="0" dirty="0"/>
              <a:t>Click icon to add picture</a:t>
            </a:r>
            <a:endParaRPr lang="en-GB" noProof="0" dirty="0"/>
          </a:p>
        </p:txBody>
      </p:sp>
      <p:sp>
        <p:nvSpPr>
          <p:cNvPr id="9" name="Footer Placeholder 4"/>
          <p:cNvSpPr>
            <a:spLocks noGrp="1"/>
          </p:cNvSpPr>
          <p:nvPr>
            <p:ph type="ftr" sz="quarter" idx="16"/>
          </p:nvPr>
        </p:nvSpPr>
        <p:spPr/>
        <p:txBody>
          <a:bodyPr/>
          <a:lstStyle>
            <a:lvl1pPr>
              <a:defRPr/>
            </a:lvl1pPr>
          </a:lstStyle>
          <a:p>
            <a:pPr>
              <a:defRPr/>
            </a:pPr>
            <a:endParaRPr lang="en-GB" altLang="en-US" dirty="0">
              <a:solidFill>
                <a:srgbClr val="636466"/>
              </a:solidFill>
            </a:endParaRPr>
          </a:p>
        </p:txBody>
      </p:sp>
      <p:sp>
        <p:nvSpPr>
          <p:cNvPr id="12" name="Slide Number Placeholder 5"/>
          <p:cNvSpPr>
            <a:spLocks noGrp="1"/>
          </p:cNvSpPr>
          <p:nvPr>
            <p:ph type="sldNum" sz="quarter" idx="17"/>
          </p:nvPr>
        </p:nvSpPr>
        <p:spPr/>
        <p:txBody>
          <a:bodyPr/>
          <a:lstStyle>
            <a:lvl1pPr>
              <a:defRPr/>
            </a:lvl1pPr>
          </a:lstStyle>
          <a:p>
            <a:pPr>
              <a:defRPr/>
            </a:pPr>
            <a:fld id="{79D5AB14-2BD5-4CE2-B6A0-21BC77769CAF}"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273194678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6" name="Straight Connector 5"/>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572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accent4"/>
                </a:solidFill>
              </a:defRPr>
            </a:lvl1pPr>
          </a:lstStyle>
          <a:p>
            <a:pPr lvl="0"/>
            <a:r>
              <a:rPr lang="en-US"/>
              <a:t>Click to edit Master text styles</a:t>
            </a:r>
          </a:p>
        </p:txBody>
      </p:sp>
      <p:sp>
        <p:nvSpPr>
          <p:cNvPr id="9" name="Footer Placeholder 5"/>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10" name="Slide Number Placeholder 6"/>
          <p:cNvSpPr>
            <a:spLocks noGrp="1"/>
          </p:cNvSpPr>
          <p:nvPr>
            <p:ph type="sldNum" sz="quarter" idx="15"/>
          </p:nvPr>
        </p:nvSpPr>
        <p:spPr/>
        <p:txBody>
          <a:bodyPr/>
          <a:lstStyle>
            <a:lvl1pPr>
              <a:defRPr/>
            </a:lvl1pPr>
          </a:lstStyle>
          <a:p>
            <a:pPr>
              <a:defRPr/>
            </a:pPr>
            <a:fld id="{1BB85517-45A9-449B-BC86-63404994C471}"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24650239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2 Statement boxes">
    <p:spTree>
      <p:nvGrpSpPr>
        <p:cNvPr id="1" name=""/>
        <p:cNvGrpSpPr/>
        <p:nvPr/>
      </p:nvGrpSpPr>
      <p:grpSpPr>
        <a:xfrm>
          <a:off x="0" y="0"/>
          <a:ext cx="0" cy="0"/>
          <a:chOff x="0" y="0"/>
          <a:chExt cx="0" cy="0"/>
        </a:xfrm>
      </p:grpSpPr>
      <p:cxnSp>
        <p:nvCxnSpPr>
          <p:cNvPr id="6" name="Straight Connector 5"/>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4176000" cy="3240000"/>
          </a:xfrm>
          <a:solidFill>
            <a:schemeClr val="accent1"/>
          </a:solidFill>
          <a:ln>
            <a:noFill/>
          </a:ln>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87219" y="1242000"/>
            <a:ext cx="4176000" cy="3240000"/>
          </a:xfrm>
          <a:solidFill>
            <a:schemeClr val="accent2"/>
          </a:solidFill>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ext Placeholder 6"/>
          <p:cNvSpPr>
            <a:spLocks noGrp="1"/>
          </p:cNvSpPr>
          <p:nvPr>
            <p:ph type="body" sz="quarter" idx="13"/>
          </p:nvPr>
        </p:nvSpPr>
        <p:spPr>
          <a:xfrm>
            <a:off x="396000" y="648000"/>
            <a:ext cx="7833600" cy="540000"/>
          </a:xfrm>
          <a:ln>
            <a:noFill/>
          </a:ln>
        </p:spPr>
        <p:txBody>
          <a:bodyPr/>
          <a:lstStyle>
            <a:lvl1pPr>
              <a:lnSpc>
                <a:spcPts val="3000"/>
              </a:lnSpc>
              <a:defRPr sz="2400">
                <a:solidFill>
                  <a:schemeClr val="accent4"/>
                </a:solidFill>
              </a:defRPr>
            </a:lvl1pPr>
          </a:lstStyle>
          <a:p>
            <a:pPr lvl="0"/>
            <a:r>
              <a:rPr lang="en-US"/>
              <a:t>Click to edit Master text styles</a:t>
            </a:r>
          </a:p>
        </p:txBody>
      </p:sp>
      <p:sp>
        <p:nvSpPr>
          <p:cNvPr id="9" name="Footer Placeholder 5"/>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10" name="Slide Number Placeholder 6"/>
          <p:cNvSpPr>
            <a:spLocks noGrp="1"/>
          </p:cNvSpPr>
          <p:nvPr>
            <p:ph type="sldNum" sz="quarter" idx="15"/>
          </p:nvPr>
        </p:nvSpPr>
        <p:spPr/>
        <p:txBody>
          <a:bodyPr/>
          <a:lstStyle>
            <a:lvl1pPr>
              <a:defRPr/>
            </a:lvl1pPr>
          </a:lstStyle>
          <a:p>
            <a:pPr>
              <a:defRPr/>
            </a:pPr>
            <a:fld id="{6CE2B9F6-59AB-4178-8B04-E9025FABFB13}"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90573286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Content with image">
    <p:spTree>
      <p:nvGrpSpPr>
        <p:cNvPr id="1" name=""/>
        <p:cNvGrpSpPr/>
        <p:nvPr/>
      </p:nvGrpSpPr>
      <p:grpSpPr>
        <a:xfrm>
          <a:off x="0" y="0"/>
          <a:ext cx="0" cy="0"/>
          <a:chOff x="0" y="0"/>
          <a:chExt cx="0" cy="0"/>
        </a:xfrm>
      </p:grpSpPr>
      <p:cxnSp>
        <p:nvCxnSpPr>
          <p:cNvPr id="6" name="Straight Connector 5"/>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p:cNvSpPr>
            <a:spLocks noGrp="1"/>
          </p:cNvSpPr>
          <p:nvPr>
            <p:ph type="pic" sz="quarter" idx="13"/>
          </p:nvPr>
        </p:nvSpPr>
        <p:spPr>
          <a:xfrm>
            <a:off x="5652000" y="1260000"/>
            <a:ext cx="3204000" cy="3204000"/>
          </a:xfrm>
        </p:spPr>
        <p:txBody>
          <a:bodyPr rtlCol="0" anchor="ctr">
            <a:noAutofit/>
          </a:bodyPr>
          <a:lstStyle>
            <a:lvl1pPr algn="ctr">
              <a:defRPr/>
            </a:lvl1pPr>
          </a:lstStyle>
          <a:p>
            <a:pPr lvl="0"/>
            <a:r>
              <a:rPr lang="en-US" noProof="0" dirty="0"/>
              <a:t>Click icon to add picture</a:t>
            </a:r>
            <a:endParaRPr lang="en-GB" noProof="0"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accent4"/>
                </a:solidFill>
              </a:defRPr>
            </a:lvl1pPr>
          </a:lstStyle>
          <a:p>
            <a:pPr lvl="0"/>
            <a:r>
              <a:rPr lang="en-US"/>
              <a:t>Click to edit Master text styles</a:t>
            </a:r>
          </a:p>
        </p:txBody>
      </p:sp>
      <p:sp>
        <p:nvSpPr>
          <p:cNvPr id="10" name="Footer Placeholder 5"/>
          <p:cNvSpPr>
            <a:spLocks noGrp="1"/>
          </p:cNvSpPr>
          <p:nvPr>
            <p:ph type="ftr" sz="quarter" idx="15"/>
          </p:nvPr>
        </p:nvSpPr>
        <p:spPr/>
        <p:txBody>
          <a:bodyPr/>
          <a:lstStyle>
            <a:lvl1pPr>
              <a:defRPr/>
            </a:lvl1pPr>
          </a:lstStyle>
          <a:p>
            <a:pPr>
              <a:defRPr/>
            </a:pPr>
            <a:endParaRPr lang="en-GB" altLang="en-US" dirty="0">
              <a:solidFill>
                <a:srgbClr val="636466"/>
              </a:solidFill>
            </a:endParaRPr>
          </a:p>
        </p:txBody>
      </p:sp>
      <p:sp>
        <p:nvSpPr>
          <p:cNvPr id="11" name="Slide Number Placeholder 6"/>
          <p:cNvSpPr>
            <a:spLocks noGrp="1"/>
          </p:cNvSpPr>
          <p:nvPr>
            <p:ph type="sldNum" sz="quarter" idx="16"/>
          </p:nvPr>
        </p:nvSpPr>
        <p:spPr/>
        <p:txBody>
          <a:bodyPr/>
          <a:lstStyle>
            <a:lvl1pPr>
              <a:defRPr/>
            </a:lvl1pPr>
          </a:lstStyle>
          <a:p>
            <a:pPr>
              <a:defRPr/>
            </a:pPr>
            <a:fld id="{9E3F5E3D-C54D-4154-85FC-FDA8C8DC2189}"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67135183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Content with chart">
    <p:spTree>
      <p:nvGrpSpPr>
        <p:cNvPr id="1" name=""/>
        <p:cNvGrpSpPr/>
        <p:nvPr/>
      </p:nvGrpSpPr>
      <p:grpSpPr>
        <a:xfrm>
          <a:off x="0" y="0"/>
          <a:ext cx="0" cy="0"/>
          <a:chOff x="0" y="0"/>
          <a:chExt cx="0" cy="0"/>
        </a:xfrm>
      </p:grpSpPr>
      <p:cxnSp>
        <p:nvCxnSpPr>
          <p:cNvPr id="8" name="Straight Connector 7"/>
          <p:cNvCxnSpPr/>
          <p:nvPr/>
        </p:nvCxnSpPr>
        <p:spPr>
          <a:xfrm>
            <a:off x="5857875" y="1309688"/>
            <a:ext cx="30114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5857875" y="4025900"/>
            <a:ext cx="3011488"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405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5" name="Chart Placeholder 4"/>
          <p:cNvSpPr>
            <a:spLocks noGrp="1"/>
          </p:cNvSpPr>
          <p:nvPr>
            <p:ph type="chart" sz="quarter" idx="15"/>
          </p:nvPr>
        </p:nvSpPr>
        <p:spPr>
          <a:xfrm>
            <a:off x="5857873" y="1851670"/>
            <a:ext cx="3011489"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15" name="Text Placeholder 14"/>
          <p:cNvSpPr>
            <a:spLocks noGrp="1"/>
          </p:cNvSpPr>
          <p:nvPr>
            <p:ph type="body" sz="quarter" idx="17"/>
          </p:nvPr>
        </p:nvSpPr>
        <p:spPr>
          <a:xfrm>
            <a:off x="5857874"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16" name="Text Placeholder 14"/>
          <p:cNvSpPr>
            <a:spLocks noGrp="1"/>
          </p:cNvSpPr>
          <p:nvPr>
            <p:ph type="body" sz="quarter" idx="18"/>
          </p:nvPr>
        </p:nvSpPr>
        <p:spPr>
          <a:xfrm>
            <a:off x="5854911"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13" name="Footer Placeholder 5"/>
          <p:cNvSpPr>
            <a:spLocks noGrp="1"/>
          </p:cNvSpPr>
          <p:nvPr>
            <p:ph type="ftr" sz="quarter" idx="19"/>
          </p:nvPr>
        </p:nvSpPr>
        <p:spPr/>
        <p:txBody>
          <a:bodyPr/>
          <a:lstStyle>
            <a:lvl1pPr>
              <a:defRPr/>
            </a:lvl1pPr>
          </a:lstStyle>
          <a:p>
            <a:pPr>
              <a:defRPr/>
            </a:pPr>
            <a:endParaRPr lang="en-GB" altLang="en-US" dirty="0">
              <a:solidFill>
                <a:srgbClr val="636466"/>
              </a:solidFill>
            </a:endParaRPr>
          </a:p>
        </p:txBody>
      </p:sp>
      <p:sp>
        <p:nvSpPr>
          <p:cNvPr id="14" name="Slide Number Placeholder 6"/>
          <p:cNvSpPr>
            <a:spLocks noGrp="1"/>
          </p:cNvSpPr>
          <p:nvPr>
            <p:ph type="sldNum" sz="quarter" idx="20"/>
          </p:nvPr>
        </p:nvSpPr>
        <p:spPr/>
        <p:txBody>
          <a:bodyPr/>
          <a:lstStyle>
            <a:lvl1pPr>
              <a:defRPr/>
            </a:lvl1pPr>
          </a:lstStyle>
          <a:p>
            <a:pPr>
              <a:defRPr/>
            </a:pPr>
            <a:fld id="{D64FB903-07D8-40B8-8D8D-83108201D896}"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341427325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itle with 2 charts">
    <p:spTree>
      <p:nvGrpSpPr>
        <p:cNvPr id="1" name=""/>
        <p:cNvGrpSpPr/>
        <p:nvPr/>
      </p:nvGrpSpPr>
      <p:grpSpPr>
        <a:xfrm>
          <a:off x="0" y="0"/>
          <a:ext cx="0" cy="0"/>
          <a:chOff x="0" y="0"/>
          <a:chExt cx="0" cy="0"/>
        </a:xfrm>
      </p:grpSpPr>
      <p:cxnSp>
        <p:nvCxnSpPr>
          <p:cNvPr id="10" name="Straight Connector 9"/>
          <p:cNvCxnSpPr/>
          <p:nvPr/>
        </p:nvCxnSpPr>
        <p:spPr>
          <a:xfrm>
            <a:off x="4014788" y="1309688"/>
            <a:ext cx="3011487"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395288" y="1309688"/>
            <a:ext cx="3011487"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p:nvPr/>
        </p:nvCxnSpPr>
        <p:spPr>
          <a:xfrm>
            <a:off x="395288" y="4025900"/>
            <a:ext cx="3011487"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14788" y="4025900"/>
            <a:ext cx="3011487"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5" name="Chart Placeholder 4"/>
          <p:cNvSpPr>
            <a:spLocks noGrp="1"/>
          </p:cNvSpPr>
          <p:nvPr>
            <p:ph type="chart" sz="quarter" idx="15"/>
          </p:nvPr>
        </p:nvSpPr>
        <p:spPr>
          <a:xfrm>
            <a:off x="4014000" y="1851670"/>
            <a:ext cx="3011489"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15" name="Text Placeholder 14"/>
          <p:cNvSpPr>
            <a:spLocks noGrp="1"/>
          </p:cNvSpPr>
          <p:nvPr>
            <p:ph type="body" sz="quarter" idx="17"/>
          </p:nvPr>
        </p:nvSpPr>
        <p:spPr>
          <a:xfrm>
            <a:off x="4014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16" name="Text Placeholder 14"/>
          <p:cNvSpPr>
            <a:spLocks noGrp="1"/>
          </p:cNvSpPr>
          <p:nvPr>
            <p:ph type="body" sz="quarter" idx="18"/>
          </p:nvPr>
        </p:nvSpPr>
        <p:spPr>
          <a:xfrm>
            <a:off x="4014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13" name="Chart Placeholder 4"/>
          <p:cNvSpPr>
            <a:spLocks noGrp="1"/>
          </p:cNvSpPr>
          <p:nvPr>
            <p:ph type="chart" sz="quarter" idx="19"/>
          </p:nvPr>
        </p:nvSpPr>
        <p:spPr>
          <a:xfrm>
            <a:off x="396000" y="1851670"/>
            <a:ext cx="3011489"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14" name="Text Placeholder 14"/>
          <p:cNvSpPr>
            <a:spLocks noGrp="1"/>
          </p:cNvSpPr>
          <p:nvPr>
            <p:ph type="body" sz="quarter" idx="20"/>
          </p:nvPr>
        </p:nvSpPr>
        <p:spPr>
          <a:xfrm>
            <a:off x="396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17" name="Text Placeholder 14"/>
          <p:cNvSpPr>
            <a:spLocks noGrp="1"/>
          </p:cNvSpPr>
          <p:nvPr>
            <p:ph type="body" sz="quarter" idx="21"/>
          </p:nvPr>
        </p:nvSpPr>
        <p:spPr>
          <a:xfrm>
            <a:off x="396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21" name="Footer Placeholder 5"/>
          <p:cNvSpPr>
            <a:spLocks noGrp="1"/>
          </p:cNvSpPr>
          <p:nvPr>
            <p:ph type="ftr" sz="quarter" idx="22"/>
          </p:nvPr>
        </p:nvSpPr>
        <p:spPr/>
        <p:txBody>
          <a:bodyPr/>
          <a:lstStyle>
            <a:lvl1pPr>
              <a:defRPr/>
            </a:lvl1pPr>
          </a:lstStyle>
          <a:p>
            <a:pPr>
              <a:defRPr/>
            </a:pPr>
            <a:endParaRPr lang="en-GB" altLang="en-US" dirty="0">
              <a:solidFill>
                <a:srgbClr val="636466"/>
              </a:solidFill>
            </a:endParaRPr>
          </a:p>
        </p:txBody>
      </p:sp>
      <p:sp>
        <p:nvSpPr>
          <p:cNvPr id="22" name="Slide Number Placeholder 6"/>
          <p:cNvSpPr>
            <a:spLocks noGrp="1"/>
          </p:cNvSpPr>
          <p:nvPr>
            <p:ph type="sldNum" sz="quarter" idx="23"/>
          </p:nvPr>
        </p:nvSpPr>
        <p:spPr/>
        <p:txBody>
          <a:bodyPr/>
          <a:lstStyle>
            <a:lvl1pPr>
              <a:defRPr/>
            </a:lvl1pPr>
          </a:lstStyle>
          <a:p>
            <a:pPr>
              <a:defRPr/>
            </a:pPr>
            <a:fld id="{7309043C-B5C4-46D6-A66D-738E7EA4046E}"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68974423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itle with 3 charts">
    <p:spTree>
      <p:nvGrpSpPr>
        <p:cNvPr id="1" name=""/>
        <p:cNvGrpSpPr/>
        <p:nvPr/>
      </p:nvGrpSpPr>
      <p:grpSpPr>
        <a:xfrm>
          <a:off x="0" y="0"/>
          <a:ext cx="0" cy="0"/>
          <a:chOff x="0" y="0"/>
          <a:chExt cx="0" cy="0"/>
        </a:xfrm>
      </p:grpSpPr>
      <p:cxnSp>
        <p:nvCxnSpPr>
          <p:cNvPr id="19" name="Straight Connector 18"/>
          <p:cNvCxnSpPr/>
          <p:nvPr/>
        </p:nvCxnSpPr>
        <p:spPr>
          <a:xfrm>
            <a:off x="3455988" y="1309688"/>
            <a:ext cx="2376487"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395288" y="1309688"/>
            <a:ext cx="2376487"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6480175" y="1309688"/>
            <a:ext cx="2386013"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p:cNvCxnSpPr/>
          <p:nvPr/>
        </p:nvCxnSpPr>
        <p:spPr>
          <a:xfrm>
            <a:off x="395288" y="4025900"/>
            <a:ext cx="2376487"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3455988" y="4025900"/>
            <a:ext cx="2376487"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6480175" y="4025900"/>
            <a:ext cx="2376488"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5" name="Chart Placeholder 4"/>
          <p:cNvSpPr>
            <a:spLocks noGrp="1"/>
          </p:cNvSpPr>
          <p:nvPr>
            <p:ph type="chart" sz="quarter" idx="15"/>
          </p:nvPr>
        </p:nvSpPr>
        <p:spPr>
          <a:xfrm>
            <a:off x="3456000" y="1851670"/>
            <a:ext cx="2376000"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15" name="Text Placeholder 14"/>
          <p:cNvSpPr>
            <a:spLocks noGrp="1"/>
          </p:cNvSpPr>
          <p:nvPr>
            <p:ph type="body" sz="quarter" idx="17"/>
          </p:nvPr>
        </p:nvSpPr>
        <p:spPr>
          <a:xfrm>
            <a:off x="345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16" name="Text Placeholder 14"/>
          <p:cNvSpPr>
            <a:spLocks noGrp="1"/>
          </p:cNvSpPr>
          <p:nvPr>
            <p:ph type="body" sz="quarter" idx="18"/>
          </p:nvPr>
        </p:nvSpPr>
        <p:spPr>
          <a:xfrm>
            <a:off x="345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13" name="Chart Placeholder 4"/>
          <p:cNvSpPr>
            <a:spLocks noGrp="1"/>
          </p:cNvSpPr>
          <p:nvPr>
            <p:ph type="chart" sz="quarter" idx="19"/>
          </p:nvPr>
        </p:nvSpPr>
        <p:spPr>
          <a:xfrm>
            <a:off x="396000" y="1851670"/>
            <a:ext cx="2376000"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14" name="Text Placeholder 14"/>
          <p:cNvSpPr>
            <a:spLocks noGrp="1"/>
          </p:cNvSpPr>
          <p:nvPr>
            <p:ph type="body" sz="quarter" idx="20"/>
          </p:nvPr>
        </p:nvSpPr>
        <p:spPr>
          <a:xfrm>
            <a:off x="39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17" name="Text Placeholder 14"/>
          <p:cNvSpPr>
            <a:spLocks noGrp="1"/>
          </p:cNvSpPr>
          <p:nvPr>
            <p:ph type="body" sz="quarter" idx="21"/>
          </p:nvPr>
        </p:nvSpPr>
        <p:spPr>
          <a:xfrm>
            <a:off x="39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18" name="Chart Placeholder 4"/>
          <p:cNvSpPr>
            <a:spLocks noGrp="1"/>
          </p:cNvSpPr>
          <p:nvPr>
            <p:ph type="chart" sz="quarter" idx="22"/>
          </p:nvPr>
        </p:nvSpPr>
        <p:spPr>
          <a:xfrm>
            <a:off x="6480000" y="1851670"/>
            <a:ext cx="2386800"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20" name="Text Placeholder 14"/>
          <p:cNvSpPr>
            <a:spLocks noGrp="1"/>
          </p:cNvSpPr>
          <p:nvPr>
            <p:ph type="body" sz="quarter" idx="23"/>
          </p:nvPr>
        </p:nvSpPr>
        <p:spPr>
          <a:xfrm>
            <a:off x="6480000" y="1419622"/>
            <a:ext cx="2386800"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21" name="Text Placeholder 14"/>
          <p:cNvSpPr>
            <a:spLocks noGrp="1"/>
          </p:cNvSpPr>
          <p:nvPr>
            <p:ph type="body" sz="quarter" idx="24"/>
          </p:nvPr>
        </p:nvSpPr>
        <p:spPr>
          <a:xfrm>
            <a:off x="6480000" y="4083919"/>
            <a:ext cx="2386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29" name="Footer Placeholder 5"/>
          <p:cNvSpPr>
            <a:spLocks noGrp="1"/>
          </p:cNvSpPr>
          <p:nvPr>
            <p:ph type="ftr" sz="quarter" idx="25"/>
          </p:nvPr>
        </p:nvSpPr>
        <p:spPr/>
        <p:txBody>
          <a:bodyPr/>
          <a:lstStyle>
            <a:lvl1pPr>
              <a:defRPr/>
            </a:lvl1pPr>
          </a:lstStyle>
          <a:p>
            <a:pPr>
              <a:defRPr/>
            </a:pPr>
            <a:endParaRPr lang="en-GB" altLang="en-US" dirty="0">
              <a:solidFill>
                <a:srgbClr val="636466"/>
              </a:solidFill>
            </a:endParaRPr>
          </a:p>
        </p:txBody>
      </p:sp>
      <p:sp>
        <p:nvSpPr>
          <p:cNvPr id="30" name="Slide Number Placeholder 6"/>
          <p:cNvSpPr>
            <a:spLocks noGrp="1"/>
          </p:cNvSpPr>
          <p:nvPr>
            <p:ph type="sldNum" sz="quarter" idx="26"/>
          </p:nvPr>
        </p:nvSpPr>
        <p:spPr/>
        <p:txBody>
          <a:bodyPr/>
          <a:lstStyle>
            <a:lvl1pPr>
              <a:defRPr/>
            </a:lvl1pPr>
          </a:lstStyle>
          <a:p>
            <a:pPr>
              <a:defRPr/>
            </a:pPr>
            <a:fld id="{1D4C2890-D9F4-43D8-8BBF-6EC1568B4C87}"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298001676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7" name="Straight Connector 6"/>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324016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7"/>
          <p:cNvSpPr>
            <a:spLocks noGrp="1"/>
          </p:cNvSpPr>
          <p:nvPr>
            <p:ph sz="quarter" idx="13"/>
          </p:nvPr>
        </p:nvSpPr>
        <p:spPr>
          <a:xfrm>
            <a:off x="6084168" y="1242000"/>
            <a:ext cx="2772000" cy="32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11" name="Footer Placeholder 5"/>
          <p:cNvSpPr>
            <a:spLocks noGrp="1"/>
          </p:cNvSpPr>
          <p:nvPr>
            <p:ph type="ftr" sz="quarter" idx="15"/>
          </p:nvPr>
        </p:nvSpPr>
        <p:spPr/>
        <p:txBody>
          <a:bodyPr/>
          <a:lstStyle>
            <a:lvl1pPr>
              <a:defRPr/>
            </a:lvl1pPr>
          </a:lstStyle>
          <a:p>
            <a:pPr>
              <a:defRPr/>
            </a:pPr>
            <a:endParaRPr lang="en-GB" altLang="en-US" dirty="0">
              <a:solidFill>
                <a:srgbClr val="636466"/>
              </a:solidFill>
            </a:endParaRPr>
          </a:p>
        </p:txBody>
      </p:sp>
      <p:sp>
        <p:nvSpPr>
          <p:cNvPr id="12" name="Slide Number Placeholder 6"/>
          <p:cNvSpPr>
            <a:spLocks noGrp="1"/>
          </p:cNvSpPr>
          <p:nvPr>
            <p:ph type="sldNum" sz="quarter" idx="16"/>
          </p:nvPr>
        </p:nvSpPr>
        <p:spPr/>
        <p:txBody>
          <a:bodyPr/>
          <a:lstStyle>
            <a:lvl1pPr>
              <a:defRPr/>
            </a:lvl1pPr>
          </a:lstStyle>
          <a:p>
            <a:pPr>
              <a:defRPr/>
            </a:pPr>
            <a:fld id="{6EF4018D-C3DD-48A7-A141-3F996D24921E}"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706409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lvl1pPr>
          </a:lstStyle>
          <a:p>
            <a:endParaRPr lang="en-GB" dirty="0">
              <a:solidFill>
                <a:schemeClr val="accent1"/>
              </a:solidFill>
            </a:endParaRPr>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93798499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3 Statement boxes">
    <p:spTree>
      <p:nvGrpSpPr>
        <p:cNvPr id="1" name=""/>
        <p:cNvGrpSpPr/>
        <p:nvPr/>
      </p:nvGrpSpPr>
      <p:grpSpPr>
        <a:xfrm>
          <a:off x="0" y="0"/>
          <a:ext cx="0" cy="0"/>
          <a:chOff x="0" y="0"/>
          <a:chExt cx="0" cy="0"/>
        </a:xfrm>
      </p:grpSpPr>
      <p:cxnSp>
        <p:nvCxnSpPr>
          <p:cNvPr id="7" name="Straight Connector 6"/>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2772000" cy="324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3240160" y="1242000"/>
            <a:ext cx="2772000" cy="324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11" name="Content Placeholder 3"/>
          <p:cNvSpPr>
            <a:spLocks noGrp="1"/>
          </p:cNvSpPr>
          <p:nvPr>
            <p:ph sz="half" idx="14"/>
          </p:nvPr>
        </p:nvSpPr>
        <p:spPr>
          <a:xfrm>
            <a:off x="6084168" y="1242000"/>
            <a:ext cx="2772000" cy="324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0" name="Footer Placeholder 5"/>
          <p:cNvSpPr>
            <a:spLocks noGrp="1"/>
          </p:cNvSpPr>
          <p:nvPr>
            <p:ph type="ftr" sz="quarter" idx="15"/>
          </p:nvPr>
        </p:nvSpPr>
        <p:spPr/>
        <p:txBody>
          <a:bodyPr/>
          <a:lstStyle>
            <a:lvl1pPr>
              <a:defRPr/>
            </a:lvl1pPr>
          </a:lstStyle>
          <a:p>
            <a:pPr>
              <a:defRPr/>
            </a:pPr>
            <a:endParaRPr lang="en-GB" altLang="en-US" dirty="0">
              <a:solidFill>
                <a:srgbClr val="636466"/>
              </a:solidFill>
            </a:endParaRPr>
          </a:p>
        </p:txBody>
      </p:sp>
      <p:sp>
        <p:nvSpPr>
          <p:cNvPr id="12" name="Slide Number Placeholder 6"/>
          <p:cNvSpPr>
            <a:spLocks noGrp="1"/>
          </p:cNvSpPr>
          <p:nvPr>
            <p:ph type="sldNum" sz="quarter" idx="16"/>
          </p:nvPr>
        </p:nvSpPr>
        <p:spPr/>
        <p:txBody>
          <a:bodyPr/>
          <a:lstStyle>
            <a:lvl1pPr>
              <a:defRPr/>
            </a:lvl1pPr>
          </a:lstStyle>
          <a:p>
            <a:pPr>
              <a:defRPr/>
            </a:pPr>
            <a:fld id="{B38E3D94-106F-4EB9-8831-334B8E085A3C}"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71475134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4 Statement boxes">
    <p:spTree>
      <p:nvGrpSpPr>
        <p:cNvPr id="1" name=""/>
        <p:cNvGrpSpPr/>
        <p:nvPr/>
      </p:nvGrpSpPr>
      <p:grpSpPr>
        <a:xfrm>
          <a:off x="0" y="0"/>
          <a:ext cx="0" cy="0"/>
          <a:chOff x="0" y="0"/>
          <a:chExt cx="0" cy="0"/>
        </a:xfrm>
      </p:grpSpPr>
      <p:cxnSp>
        <p:nvCxnSpPr>
          <p:cNvPr id="9" name="Straight Connector 8"/>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4194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11" name="Content Placeholder 3"/>
          <p:cNvSpPr>
            <a:spLocks noGrp="1"/>
          </p:cNvSpPr>
          <p:nvPr>
            <p:ph sz="half" idx="14"/>
          </p:nvPr>
        </p:nvSpPr>
        <p:spPr>
          <a:xfrm>
            <a:off x="4687200" y="1242000"/>
            <a:ext cx="4176019"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2" name="Content Placeholder 2"/>
          <p:cNvSpPr>
            <a:spLocks noGrp="1"/>
          </p:cNvSpPr>
          <p:nvPr>
            <p:ph sz="half" idx="15"/>
          </p:nvPr>
        </p:nvSpPr>
        <p:spPr>
          <a:xfrm>
            <a:off x="401638" y="2931790"/>
            <a:ext cx="4194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4" name="Content Placeholder 3"/>
          <p:cNvSpPr>
            <a:spLocks noGrp="1"/>
          </p:cNvSpPr>
          <p:nvPr>
            <p:ph sz="half" idx="17"/>
          </p:nvPr>
        </p:nvSpPr>
        <p:spPr>
          <a:xfrm>
            <a:off x="4687200" y="2931790"/>
            <a:ext cx="4176019" cy="1620000"/>
          </a:xfrm>
          <a:solidFill>
            <a:schemeClr val="accent3"/>
          </a:solidFill>
        </p:spPr>
        <p:txBody>
          <a:bodyPr anchor="ctr"/>
          <a:lstStyle>
            <a:lvl1pPr algn="ctr">
              <a:lnSpc>
                <a:spcPct val="100000"/>
              </a:lnSpc>
              <a:spcAft>
                <a:spcPts val="0"/>
              </a:spcAft>
              <a:defRPr sz="1600" b="1">
                <a:solidFill>
                  <a:schemeClr val="tx1"/>
                </a:solidFill>
              </a:defRPr>
            </a:lvl1pPr>
            <a:lvl2pPr marL="0" indent="0" algn="ctr">
              <a:lnSpc>
                <a:spcPct val="100000"/>
              </a:lnSpc>
              <a:spcAft>
                <a:spcPts val="0"/>
              </a:spcAft>
              <a:buNone/>
              <a:defRPr sz="1600">
                <a:solidFill>
                  <a:schemeClr val="tx1"/>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3" name="Footer Placeholder 5"/>
          <p:cNvSpPr>
            <a:spLocks noGrp="1"/>
          </p:cNvSpPr>
          <p:nvPr>
            <p:ph type="ftr" sz="quarter" idx="18"/>
          </p:nvPr>
        </p:nvSpPr>
        <p:spPr/>
        <p:txBody>
          <a:bodyPr/>
          <a:lstStyle>
            <a:lvl1pPr>
              <a:defRPr/>
            </a:lvl1pPr>
          </a:lstStyle>
          <a:p>
            <a:pPr>
              <a:defRPr/>
            </a:pPr>
            <a:endParaRPr lang="en-GB" altLang="en-US" dirty="0">
              <a:solidFill>
                <a:srgbClr val="636466"/>
              </a:solidFill>
            </a:endParaRPr>
          </a:p>
        </p:txBody>
      </p:sp>
      <p:sp>
        <p:nvSpPr>
          <p:cNvPr id="15" name="Slide Number Placeholder 6"/>
          <p:cNvSpPr>
            <a:spLocks noGrp="1"/>
          </p:cNvSpPr>
          <p:nvPr>
            <p:ph type="sldNum" sz="quarter" idx="19"/>
          </p:nvPr>
        </p:nvSpPr>
        <p:spPr/>
        <p:txBody>
          <a:bodyPr/>
          <a:lstStyle>
            <a:lvl1pPr>
              <a:defRPr/>
            </a:lvl1pPr>
          </a:lstStyle>
          <a:p>
            <a:pPr>
              <a:defRPr/>
            </a:pPr>
            <a:fld id="{417CAC4A-3BF5-4478-AA8B-19C4CAFB3AC2}"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38857258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2 long Statement boxes">
    <p:spTree>
      <p:nvGrpSpPr>
        <p:cNvPr id="1" name=""/>
        <p:cNvGrpSpPr/>
        <p:nvPr/>
      </p:nvGrpSpPr>
      <p:grpSpPr>
        <a:xfrm>
          <a:off x="0" y="0"/>
          <a:ext cx="0" cy="0"/>
          <a:chOff x="0" y="0"/>
          <a:chExt cx="0" cy="0"/>
        </a:xfrm>
      </p:grpSpPr>
      <p:cxnSp>
        <p:nvCxnSpPr>
          <p:cNvPr id="6" name="Straight Connector 5"/>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5999" y="1242000"/>
            <a:ext cx="8467219"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12" name="Content Placeholder 2"/>
          <p:cNvSpPr>
            <a:spLocks noGrp="1"/>
          </p:cNvSpPr>
          <p:nvPr>
            <p:ph sz="half" idx="15"/>
          </p:nvPr>
        </p:nvSpPr>
        <p:spPr>
          <a:xfrm>
            <a:off x="401637" y="2931790"/>
            <a:ext cx="8461581"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9" name="Footer Placeholder 5"/>
          <p:cNvSpPr>
            <a:spLocks noGrp="1"/>
          </p:cNvSpPr>
          <p:nvPr>
            <p:ph type="ftr" sz="quarter" idx="16"/>
          </p:nvPr>
        </p:nvSpPr>
        <p:spPr/>
        <p:txBody>
          <a:bodyPr/>
          <a:lstStyle>
            <a:lvl1pPr>
              <a:defRPr/>
            </a:lvl1pPr>
          </a:lstStyle>
          <a:p>
            <a:pPr>
              <a:defRPr/>
            </a:pPr>
            <a:endParaRPr lang="en-GB" altLang="en-US" dirty="0">
              <a:solidFill>
                <a:srgbClr val="636466"/>
              </a:solidFill>
            </a:endParaRPr>
          </a:p>
        </p:txBody>
      </p:sp>
      <p:sp>
        <p:nvSpPr>
          <p:cNvPr id="10" name="Slide Number Placeholder 6"/>
          <p:cNvSpPr>
            <a:spLocks noGrp="1"/>
          </p:cNvSpPr>
          <p:nvPr>
            <p:ph type="sldNum" sz="quarter" idx="17"/>
          </p:nvPr>
        </p:nvSpPr>
        <p:spPr/>
        <p:txBody>
          <a:bodyPr/>
          <a:lstStyle>
            <a:lvl1pPr>
              <a:defRPr/>
            </a:lvl1pPr>
          </a:lstStyle>
          <a:p>
            <a:pPr>
              <a:defRPr/>
            </a:pPr>
            <a:fld id="{FC6A373D-4F7D-4E12-AAAE-4966B2E9C325}"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72858185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6 Statement boxes">
    <p:spTree>
      <p:nvGrpSpPr>
        <p:cNvPr id="1" name=""/>
        <p:cNvGrpSpPr/>
        <p:nvPr/>
      </p:nvGrpSpPr>
      <p:grpSpPr>
        <a:xfrm>
          <a:off x="0" y="0"/>
          <a:ext cx="0" cy="0"/>
          <a:chOff x="0" y="0"/>
          <a:chExt cx="0" cy="0"/>
        </a:xfrm>
      </p:grpSpPr>
      <p:cxnSp>
        <p:nvCxnSpPr>
          <p:cNvPr id="10" name="Straight Connector 9"/>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2772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3240160" y="1242000"/>
            <a:ext cx="2772000"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11" name="Content Placeholder 3"/>
          <p:cNvSpPr>
            <a:spLocks noGrp="1"/>
          </p:cNvSpPr>
          <p:nvPr>
            <p:ph sz="half" idx="14"/>
          </p:nvPr>
        </p:nvSpPr>
        <p:spPr>
          <a:xfrm>
            <a:off x="6084168" y="1242000"/>
            <a:ext cx="2772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2" name="Content Placeholder 2"/>
          <p:cNvSpPr>
            <a:spLocks noGrp="1"/>
          </p:cNvSpPr>
          <p:nvPr>
            <p:ph sz="half" idx="15"/>
          </p:nvPr>
        </p:nvSpPr>
        <p:spPr>
          <a:xfrm>
            <a:off x="401638" y="2931790"/>
            <a:ext cx="2772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3" name="Content Placeholder 3"/>
          <p:cNvSpPr>
            <a:spLocks noGrp="1"/>
          </p:cNvSpPr>
          <p:nvPr>
            <p:ph sz="half" idx="16"/>
          </p:nvPr>
        </p:nvSpPr>
        <p:spPr>
          <a:xfrm>
            <a:off x="3245798" y="2931790"/>
            <a:ext cx="2772000" cy="1620000"/>
          </a:xfrm>
          <a:solidFill>
            <a:schemeClr val="accent5"/>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4" name="Content Placeholder 3"/>
          <p:cNvSpPr>
            <a:spLocks noGrp="1"/>
          </p:cNvSpPr>
          <p:nvPr>
            <p:ph sz="half" idx="17"/>
          </p:nvPr>
        </p:nvSpPr>
        <p:spPr>
          <a:xfrm>
            <a:off x="6089806" y="2931790"/>
            <a:ext cx="2772000" cy="1620000"/>
          </a:xfrm>
          <a:solidFill>
            <a:schemeClr val="accent4"/>
          </a:solidFill>
        </p:spPr>
        <p:txBody>
          <a:bodyPr anchor="ctr"/>
          <a:lstStyle>
            <a:lvl1pPr algn="ctr">
              <a:lnSpc>
                <a:spcPct val="100000"/>
              </a:lnSpc>
              <a:spcAft>
                <a:spcPts val="0"/>
              </a:spcAft>
              <a:defRPr sz="1600" b="1">
                <a:solidFill>
                  <a:srgbClr val="000000"/>
                </a:solidFill>
              </a:defRPr>
            </a:lvl1pPr>
            <a:lvl2pPr marL="0" indent="0" algn="ctr">
              <a:lnSpc>
                <a:spcPct val="100000"/>
              </a:lnSpc>
              <a:spcAft>
                <a:spcPts val="0"/>
              </a:spcAft>
              <a:buNone/>
              <a:defRPr sz="1600">
                <a:solidFill>
                  <a:srgbClr val="000000"/>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6" name="Footer Placeholder 5"/>
          <p:cNvSpPr>
            <a:spLocks noGrp="1"/>
          </p:cNvSpPr>
          <p:nvPr>
            <p:ph type="ftr" sz="quarter" idx="18"/>
          </p:nvPr>
        </p:nvSpPr>
        <p:spPr/>
        <p:txBody>
          <a:bodyPr/>
          <a:lstStyle>
            <a:lvl1pPr>
              <a:defRPr/>
            </a:lvl1pPr>
          </a:lstStyle>
          <a:p>
            <a:pPr>
              <a:defRPr/>
            </a:pPr>
            <a:endParaRPr lang="en-GB" altLang="en-US" dirty="0">
              <a:solidFill>
                <a:srgbClr val="636466"/>
              </a:solidFill>
            </a:endParaRPr>
          </a:p>
        </p:txBody>
      </p:sp>
      <p:sp>
        <p:nvSpPr>
          <p:cNvPr id="17" name="Slide Number Placeholder 6"/>
          <p:cNvSpPr>
            <a:spLocks noGrp="1"/>
          </p:cNvSpPr>
          <p:nvPr>
            <p:ph type="sldNum" sz="quarter" idx="19"/>
          </p:nvPr>
        </p:nvSpPr>
        <p:spPr/>
        <p:txBody>
          <a:bodyPr/>
          <a:lstStyle>
            <a:lvl1pPr>
              <a:defRPr/>
            </a:lvl1pPr>
          </a:lstStyle>
          <a:p>
            <a:pPr>
              <a:defRPr/>
            </a:pPr>
            <a:fld id="{5A7687F7-9613-412B-8A6E-5F3C8E766D71}"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222171548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4" name="Straight Connector 3"/>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7" name="Footer Placeholder 3"/>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8" name="Slide Number Placeholder 4"/>
          <p:cNvSpPr>
            <a:spLocks noGrp="1"/>
          </p:cNvSpPr>
          <p:nvPr>
            <p:ph type="sldNum" sz="quarter" idx="15"/>
          </p:nvPr>
        </p:nvSpPr>
        <p:spPr/>
        <p:txBody>
          <a:bodyPr/>
          <a:lstStyle>
            <a:lvl1pPr>
              <a:defRPr/>
            </a:lvl1pPr>
          </a:lstStyle>
          <a:p>
            <a:pPr>
              <a:defRPr/>
            </a:pPr>
            <a:fld id="{D1AB56A8-3D9F-4A0A-96A4-803D5CA626B2}"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47350665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cxnSp>
        <p:nvCxnSpPr>
          <p:cNvPr id="5" name="Straight Connector 4"/>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7" name="Content Placeholder 2"/>
          <p:cNvSpPr>
            <a:spLocks noGrp="1"/>
          </p:cNvSpPr>
          <p:nvPr>
            <p:ph sz="half" idx="1"/>
          </p:nvPr>
        </p:nvSpPr>
        <p:spPr>
          <a:xfrm>
            <a:off x="396000" y="1242000"/>
            <a:ext cx="7848408" cy="46565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Footer Placeholder 3"/>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10" name="Slide Number Placeholder 4"/>
          <p:cNvSpPr>
            <a:spLocks noGrp="1"/>
          </p:cNvSpPr>
          <p:nvPr>
            <p:ph type="sldNum" sz="quarter" idx="15"/>
          </p:nvPr>
        </p:nvSpPr>
        <p:spPr/>
        <p:txBody>
          <a:bodyPr/>
          <a:lstStyle>
            <a:lvl1pPr>
              <a:defRPr/>
            </a:lvl1pPr>
          </a:lstStyle>
          <a:p>
            <a:pPr>
              <a:defRPr/>
            </a:pPr>
            <a:fld id="{D345CC86-D2F5-4365-B16C-24E8FCD3DBB4}"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397972668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Tree>
    <p:extLst>
      <p:ext uri="{BB962C8B-B14F-4D97-AF65-F5344CB8AC3E}">
        <p14:creationId xmlns:p14="http://schemas.microsoft.com/office/powerpoint/2010/main" val="356985566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itle Slide Blue Logo">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7338"/>
            <a:ext cx="7318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solidFill>
                  <a:schemeClr val="bg1"/>
                </a:solidFill>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6933048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itle Slide White Logo">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7338"/>
            <a:ext cx="7318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8127517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Statement Slide Blue Logo">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6661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061854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Statement Slide White Logo">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3"/>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33184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with Statement ">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2000" b="1">
                <a:solidFill>
                  <a:srgbClr val="FFFFFF"/>
                </a:solidFill>
              </a:defRPr>
            </a:lvl1pPr>
            <a:lvl2pPr marL="0" indent="0" algn="ctr">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
        <p:nvSpPr>
          <p:cNvPr id="5" name="Title 1"/>
          <p:cNvSpPr>
            <a:spLocks noGrp="1"/>
          </p:cNvSpPr>
          <p:nvPr>
            <p:ph type="title"/>
          </p:nvPr>
        </p:nvSpPr>
        <p:spPr>
          <a:xfrm>
            <a:off x="396000" y="244800"/>
            <a:ext cx="7834021" cy="396000"/>
          </a:xfrm>
        </p:spPr>
        <p:txBody>
          <a:bodyPr/>
          <a:lstStyle>
            <a:lvl1pPr>
              <a:defRPr>
                <a:solidFill>
                  <a:schemeClr val="bg1"/>
                </a:solidFill>
              </a:defRPr>
            </a:lvl1pPr>
          </a:lstStyle>
          <a:p>
            <a:r>
              <a:rPr lang="en-US"/>
              <a:t>Click to edit Master title style</a:t>
            </a:r>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79652100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 Left hand Statement Blue Logo">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20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a:t>Click to edit Master title style</a:t>
            </a:r>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71640762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 Left hand Statement White Logo">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20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a:t>Click to edit Master title style</a:t>
            </a:r>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00772169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Cover and Imag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7338"/>
            <a:ext cx="7318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4284663" y="4843463"/>
            <a:ext cx="4572000"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9" name="Picture Placeholder 7"/>
          <p:cNvSpPr>
            <a:spLocks noGrp="1"/>
          </p:cNvSpPr>
          <p:nvPr>
            <p:ph type="pic" sz="quarter" idx="13"/>
          </p:nvPr>
        </p:nvSpPr>
        <p:spPr>
          <a:xfrm>
            <a:off x="4283968" y="287999"/>
            <a:ext cx="4572032" cy="45216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396000" y="2381957"/>
            <a:ext cx="3666306" cy="2494049"/>
          </a:xfrm>
          <a:noFill/>
        </p:spPr>
        <p:txBody>
          <a:bodyPr/>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tx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
        <p:nvSpPr>
          <p:cNvPr id="6" name="Footer Placeholder 4"/>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7" name="Slide Number Placeholder 5"/>
          <p:cNvSpPr>
            <a:spLocks noGrp="1"/>
          </p:cNvSpPr>
          <p:nvPr>
            <p:ph type="sldNum" sz="quarter" idx="15"/>
          </p:nvPr>
        </p:nvSpPr>
        <p:spPr/>
        <p:txBody>
          <a:bodyPr/>
          <a:lstStyle>
            <a:lvl1pPr>
              <a:defRPr/>
            </a:lvl1pPr>
          </a:lstStyle>
          <a:p>
            <a:pPr>
              <a:defRPr/>
            </a:pPr>
            <a:fld id="{95B18DF7-EB02-4A15-BC92-DD3CD0835BB5}"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35979635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sp>
        <p:nvSpPr>
          <p:cNvPr id="3" name="Rectangle 2"/>
          <p:cNvSpPr/>
          <p:nvPr/>
        </p:nvSpPr>
        <p:spPr>
          <a:xfrm>
            <a:off x="4284663" y="290513"/>
            <a:ext cx="4584700" cy="4584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636466"/>
              </a:solidFill>
            </a:endParaRPr>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7338"/>
            <a:ext cx="7318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396000" y="2381957"/>
            <a:ext cx="3666306" cy="2494049"/>
          </a:xfrm>
          <a:noFill/>
        </p:spPr>
        <p:txBody>
          <a:bodyPr/>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tx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p:txBody>
          <a:bodyPr/>
          <a:lstStyle>
            <a:lvl1pPr>
              <a:defRPr/>
            </a:lvl1pPr>
          </a:lstStyle>
          <a:p>
            <a:pPr>
              <a:defRPr/>
            </a:pPr>
            <a:endParaRPr lang="en-GB" altLang="en-US" dirty="0">
              <a:solidFill>
                <a:srgbClr val="636466"/>
              </a:solidFill>
            </a:endParaRPr>
          </a:p>
        </p:txBody>
      </p:sp>
      <p:sp>
        <p:nvSpPr>
          <p:cNvPr id="6" name="Slide Number Placeholder 5"/>
          <p:cNvSpPr>
            <a:spLocks noGrp="1"/>
          </p:cNvSpPr>
          <p:nvPr>
            <p:ph type="sldNum" sz="quarter" idx="12"/>
          </p:nvPr>
        </p:nvSpPr>
        <p:spPr/>
        <p:txBody>
          <a:bodyPr/>
          <a:lstStyle>
            <a:lvl1pPr>
              <a:defRPr/>
            </a:lvl1pPr>
          </a:lstStyle>
          <a:p>
            <a:pPr>
              <a:defRPr/>
            </a:pPr>
            <a:fld id="{9E1E9251-E011-4D28-BF4E-5BD5F84B4709}"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95015890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cxnSp>
        <p:nvCxnSpPr>
          <p:cNvPr id="4" name="Straight Connector 3"/>
          <p:cNvCxnSpPr/>
          <p:nvPr/>
        </p:nvCxnSpPr>
        <p:spPr>
          <a:xfrm>
            <a:off x="395288" y="3060700"/>
            <a:ext cx="3011487" cy="0"/>
          </a:xfrm>
          <a:prstGeom prst="line">
            <a:avLst/>
          </a:prstGeom>
          <a:ln w="76200" cmpd="sng">
            <a:solidFill>
              <a:schemeClr val="accent2"/>
            </a:solidFill>
          </a:ln>
          <a:effectLst/>
        </p:spPr>
        <p:style>
          <a:lnRef idx="3">
            <a:schemeClr val="dk1"/>
          </a:lnRef>
          <a:fillRef idx="0">
            <a:schemeClr val="dk1"/>
          </a:fillRef>
          <a:effectRef idx="2">
            <a:schemeClr val="dk1"/>
          </a:effectRef>
          <a:fontRef idx="minor">
            <a:schemeClr val="tx1"/>
          </a:fontRef>
        </p:style>
      </p:cxnSp>
      <p:sp>
        <p:nvSpPr>
          <p:cNvPr id="5" name="TextBox 4"/>
          <p:cNvSpPr txBox="1">
            <a:spLocks noChangeArrowheads="1"/>
          </p:cNvSpPr>
          <p:nvPr/>
        </p:nvSpPr>
        <p:spPr bwMode="auto">
          <a:xfrm>
            <a:off x="395288" y="3221038"/>
            <a:ext cx="30114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defRPr/>
            </a:pPr>
            <a:r>
              <a:rPr lang="en-GB" altLang="en-US" sz="1400" b="1" dirty="0">
                <a:solidFill>
                  <a:srgbClr val="636466"/>
                </a:solidFill>
              </a:rPr>
              <a:t>Contact us</a:t>
            </a:r>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7338"/>
            <a:ext cx="7318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4284663" y="290513"/>
            <a:ext cx="4584700" cy="4584699"/>
          </a:xfrm>
          <a:solidFill>
            <a:srgbClr val="2AD2C9"/>
          </a:solidFill>
          <a:ln>
            <a:noFill/>
          </a:ln>
        </p:spPr>
        <p:txBody>
          <a:bodyPr anchor="ctr"/>
          <a:lstStyle>
            <a:lvl1pPr algn="ctr">
              <a:lnSpc>
                <a:spcPct val="100000"/>
              </a:lnSpc>
              <a:spcAft>
                <a:spcPts val="0"/>
              </a:spcAft>
              <a:defRPr sz="2800" b="1" baseline="0">
                <a:solidFill>
                  <a:srgbClr val="FFFFFF"/>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 name="Text Placeholder 2"/>
          <p:cNvSpPr>
            <a:spLocks noGrp="1"/>
          </p:cNvSpPr>
          <p:nvPr>
            <p:ph type="body" sz="quarter" idx="10"/>
          </p:nvPr>
        </p:nvSpPr>
        <p:spPr>
          <a:xfrm>
            <a:off x="401638" y="3708001"/>
            <a:ext cx="3005137" cy="951982"/>
          </a:xfrm>
        </p:spPr>
        <p:txBody>
          <a:bodyPr/>
          <a:lstStyle>
            <a:lvl1pPr>
              <a:spcAft>
                <a:spcPts val="0"/>
              </a:spcAft>
              <a:defRPr/>
            </a:lvl1pPr>
          </a:lstStyle>
          <a:p>
            <a:pPr lvl="0"/>
            <a:r>
              <a:rPr lang="en-US"/>
              <a:t>Click to edit Master text styles</a:t>
            </a:r>
          </a:p>
        </p:txBody>
      </p:sp>
      <p:sp>
        <p:nvSpPr>
          <p:cNvPr id="8" name="Footer Placeholder 3"/>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9" name="Slide Number Placeholder 4"/>
          <p:cNvSpPr>
            <a:spLocks noGrp="1"/>
          </p:cNvSpPr>
          <p:nvPr>
            <p:ph type="sldNum" sz="quarter" idx="15"/>
          </p:nvPr>
        </p:nvSpPr>
        <p:spPr/>
        <p:txBody>
          <a:bodyPr/>
          <a:lstStyle>
            <a:lvl1pPr>
              <a:defRPr/>
            </a:lvl1pPr>
          </a:lstStyle>
          <a:p>
            <a:pPr>
              <a:defRPr/>
            </a:pPr>
            <a:fld id="{E79FC52D-593D-4FA9-AF26-1F16CF4B43AD}"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17308481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9" name="Slide Number Placeholder 5"/>
          <p:cNvSpPr>
            <a:spLocks noGrp="1"/>
          </p:cNvSpPr>
          <p:nvPr>
            <p:ph type="sldNum" sz="quarter" idx="15"/>
          </p:nvPr>
        </p:nvSpPr>
        <p:spPr/>
        <p:txBody>
          <a:bodyPr/>
          <a:lstStyle>
            <a:lvl1pPr>
              <a:defRPr/>
            </a:lvl1pPr>
          </a:lstStyle>
          <a:p>
            <a:pPr>
              <a:defRPr/>
            </a:pPr>
            <a:fld id="{548256FC-E071-4332-BC84-87EEC5FAC3C2}"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12434777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11" name="Table Placeholder 10"/>
          <p:cNvSpPr>
            <a:spLocks noGrp="1"/>
          </p:cNvSpPr>
          <p:nvPr>
            <p:ph type="tbl" sz="quarter" idx="15"/>
          </p:nvPr>
        </p:nvSpPr>
        <p:spPr>
          <a:xfrm>
            <a:off x="2073349" y="1265274"/>
            <a:ext cx="3506763" cy="3232298"/>
          </a:xfrm>
        </p:spPr>
        <p:txBody>
          <a:bodyPr rtlCol="0">
            <a:noAutofit/>
          </a:bodyPr>
          <a:lstStyle/>
          <a:p>
            <a:pPr lvl="0"/>
            <a:r>
              <a:rPr lang="en-US" noProof="0" dirty="0"/>
              <a:t>Click icon to add table</a:t>
            </a:r>
            <a:endParaRPr lang="en-GB" noProof="0" dirty="0"/>
          </a:p>
        </p:txBody>
      </p:sp>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accent4"/>
                </a:solidFill>
              </a:defRPr>
            </a:lvl1pPr>
          </a:lstStyle>
          <a:p>
            <a:pPr lvl="0"/>
            <a:r>
              <a:rPr lang="en-US"/>
              <a:t>Click to edit Master text styles</a:t>
            </a:r>
          </a:p>
        </p:txBody>
      </p:sp>
      <p:sp>
        <p:nvSpPr>
          <p:cNvPr id="10" name="Picture Placeholder 7"/>
          <p:cNvSpPr>
            <a:spLocks noGrp="1"/>
          </p:cNvSpPr>
          <p:nvPr>
            <p:ph type="pic" sz="quarter" idx="14"/>
          </p:nvPr>
        </p:nvSpPr>
        <p:spPr>
          <a:xfrm>
            <a:off x="5652000" y="1260000"/>
            <a:ext cx="3204000" cy="3204000"/>
          </a:xfrm>
        </p:spPr>
        <p:txBody>
          <a:bodyPr rtlCol="0" anchor="ctr">
            <a:noAutofit/>
          </a:bodyPr>
          <a:lstStyle>
            <a:lvl1pPr algn="ctr">
              <a:defRPr/>
            </a:lvl1pPr>
          </a:lstStyle>
          <a:p>
            <a:pPr lvl="0"/>
            <a:r>
              <a:rPr lang="en-US" noProof="0" dirty="0"/>
              <a:t>Click icon to add picture</a:t>
            </a:r>
            <a:endParaRPr lang="en-GB" noProof="0" dirty="0"/>
          </a:p>
        </p:txBody>
      </p:sp>
      <p:sp>
        <p:nvSpPr>
          <p:cNvPr id="9" name="Footer Placeholder 4"/>
          <p:cNvSpPr>
            <a:spLocks noGrp="1"/>
          </p:cNvSpPr>
          <p:nvPr>
            <p:ph type="ftr" sz="quarter" idx="16"/>
          </p:nvPr>
        </p:nvSpPr>
        <p:spPr/>
        <p:txBody>
          <a:bodyPr/>
          <a:lstStyle>
            <a:lvl1pPr>
              <a:defRPr/>
            </a:lvl1pPr>
          </a:lstStyle>
          <a:p>
            <a:pPr>
              <a:defRPr/>
            </a:pPr>
            <a:endParaRPr lang="en-GB" altLang="en-US" dirty="0">
              <a:solidFill>
                <a:srgbClr val="636466"/>
              </a:solidFill>
            </a:endParaRPr>
          </a:p>
        </p:txBody>
      </p:sp>
      <p:sp>
        <p:nvSpPr>
          <p:cNvPr id="12" name="Slide Number Placeholder 5"/>
          <p:cNvSpPr>
            <a:spLocks noGrp="1"/>
          </p:cNvSpPr>
          <p:nvPr>
            <p:ph type="sldNum" sz="quarter" idx="17"/>
          </p:nvPr>
        </p:nvSpPr>
        <p:spPr/>
        <p:txBody>
          <a:bodyPr/>
          <a:lstStyle>
            <a:lvl1pPr>
              <a:defRPr/>
            </a:lvl1pPr>
          </a:lstStyle>
          <a:p>
            <a:pPr>
              <a:defRPr/>
            </a:pPr>
            <a:fld id="{79D5AB14-2BD5-4CE2-B6A0-21BC77769CAF}"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02214661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6" name="Straight Connector 5"/>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572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accent4"/>
                </a:solidFill>
              </a:defRPr>
            </a:lvl1pPr>
          </a:lstStyle>
          <a:p>
            <a:pPr lvl="0"/>
            <a:r>
              <a:rPr lang="en-US"/>
              <a:t>Click to edit Master text styles</a:t>
            </a:r>
          </a:p>
        </p:txBody>
      </p:sp>
      <p:sp>
        <p:nvSpPr>
          <p:cNvPr id="9" name="Footer Placeholder 5"/>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10" name="Slide Number Placeholder 6"/>
          <p:cNvSpPr>
            <a:spLocks noGrp="1"/>
          </p:cNvSpPr>
          <p:nvPr>
            <p:ph type="sldNum" sz="quarter" idx="15"/>
          </p:nvPr>
        </p:nvSpPr>
        <p:spPr/>
        <p:txBody>
          <a:bodyPr/>
          <a:lstStyle>
            <a:lvl1pPr>
              <a:defRPr/>
            </a:lvl1pPr>
          </a:lstStyle>
          <a:p>
            <a:pPr>
              <a:defRPr/>
            </a:pPr>
            <a:fld id="{1BB85517-45A9-449B-BC86-63404994C471}"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3798448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ement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3"/>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9801985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2 Statement boxes">
    <p:spTree>
      <p:nvGrpSpPr>
        <p:cNvPr id="1" name=""/>
        <p:cNvGrpSpPr/>
        <p:nvPr/>
      </p:nvGrpSpPr>
      <p:grpSpPr>
        <a:xfrm>
          <a:off x="0" y="0"/>
          <a:ext cx="0" cy="0"/>
          <a:chOff x="0" y="0"/>
          <a:chExt cx="0" cy="0"/>
        </a:xfrm>
      </p:grpSpPr>
      <p:cxnSp>
        <p:nvCxnSpPr>
          <p:cNvPr id="6" name="Straight Connector 5"/>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4176000" cy="3240000"/>
          </a:xfrm>
          <a:solidFill>
            <a:schemeClr val="accent1"/>
          </a:solidFill>
          <a:ln>
            <a:noFill/>
          </a:ln>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87219" y="1242000"/>
            <a:ext cx="4176000" cy="3240000"/>
          </a:xfrm>
          <a:solidFill>
            <a:schemeClr val="accent2"/>
          </a:solidFill>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ext Placeholder 6"/>
          <p:cNvSpPr>
            <a:spLocks noGrp="1"/>
          </p:cNvSpPr>
          <p:nvPr>
            <p:ph type="body" sz="quarter" idx="13"/>
          </p:nvPr>
        </p:nvSpPr>
        <p:spPr>
          <a:xfrm>
            <a:off x="396000" y="648000"/>
            <a:ext cx="7833600" cy="540000"/>
          </a:xfrm>
          <a:ln>
            <a:noFill/>
          </a:ln>
        </p:spPr>
        <p:txBody>
          <a:bodyPr/>
          <a:lstStyle>
            <a:lvl1pPr>
              <a:lnSpc>
                <a:spcPts val="3000"/>
              </a:lnSpc>
              <a:defRPr sz="2400">
                <a:solidFill>
                  <a:schemeClr val="accent4"/>
                </a:solidFill>
              </a:defRPr>
            </a:lvl1pPr>
          </a:lstStyle>
          <a:p>
            <a:pPr lvl="0"/>
            <a:r>
              <a:rPr lang="en-US"/>
              <a:t>Click to edit Master text styles</a:t>
            </a:r>
          </a:p>
        </p:txBody>
      </p:sp>
      <p:sp>
        <p:nvSpPr>
          <p:cNvPr id="9" name="Footer Placeholder 5"/>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10" name="Slide Number Placeholder 6"/>
          <p:cNvSpPr>
            <a:spLocks noGrp="1"/>
          </p:cNvSpPr>
          <p:nvPr>
            <p:ph type="sldNum" sz="quarter" idx="15"/>
          </p:nvPr>
        </p:nvSpPr>
        <p:spPr/>
        <p:txBody>
          <a:bodyPr/>
          <a:lstStyle>
            <a:lvl1pPr>
              <a:defRPr/>
            </a:lvl1pPr>
          </a:lstStyle>
          <a:p>
            <a:pPr>
              <a:defRPr/>
            </a:pPr>
            <a:fld id="{6CE2B9F6-59AB-4178-8B04-E9025FABFB13}"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8186941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Content with image">
    <p:spTree>
      <p:nvGrpSpPr>
        <p:cNvPr id="1" name=""/>
        <p:cNvGrpSpPr/>
        <p:nvPr/>
      </p:nvGrpSpPr>
      <p:grpSpPr>
        <a:xfrm>
          <a:off x="0" y="0"/>
          <a:ext cx="0" cy="0"/>
          <a:chOff x="0" y="0"/>
          <a:chExt cx="0" cy="0"/>
        </a:xfrm>
      </p:grpSpPr>
      <p:cxnSp>
        <p:nvCxnSpPr>
          <p:cNvPr id="6" name="Straight Connector 5"/>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p:cNvSpPr>
            <a:spLocks noGrp="1"/>
          </p:cNvSpPr>
          <p:nvPr>
            <p:ph type="pic" sz="quarter" idx="13"/>
          </p:nvPr>
        </p:nvSpPr>
        <p:spPr>
          <a:xfrm>
            <a:off x="5652000" y="1260000"/>
            <a:ext cx="3204000" cy="3204000"/>
          </a:xfrm>
        </p:spPr>
        <p:txBody>
          <a:bodyPr rtlCol="0" anchor="ctr">
            <a:noAutofit/>
          </a:bodyPr>
          <a:lstStyle>
            <a:lvl1pPr algn="ctr">
              <a:defRPr/>
            </a:lvl1pPr>
          </a:lstStyle>
          <a:p>
            <a:pPr lvl="0"/>
            <a:r>
              <a:rPr lang="en-US" noProof="0" dirty="0"/>
              <a:t>Click icon to add picture</a:t>
            </a:r>
            <a:endParaRPr lang="en-GB" noProof="0"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accent4"/>
                </a:solidFill>
              </a:defRPr>
            </a:lvl1pPr>
          </a:lstStyle>
          <a:p>
            <a:pPr lvl="0"/>
            <a:r>
              <a:rPr lang="en-US"/>
              <a:t>Click to edit Master text styles</a:t>
            </a:r>
          </a:p>
        </p:txBody>
      </p:sp>
      <p:sp>
        <p:nvSpPr>
          <p:cNvPr id="10" name="Footer Placeholder 5"/>
          <p:cNvSpPr>
            <a:spLocks noGrp="1"/>
          </p:cNvSpPr>
          <p:nvPr>
            <p:ph type="ftr" sz="quarter" idx="15"/>
          </p:nvPr>
        </p:nvSpPr>
        <p:spPr/>
        <p:txBody>
          <a:bodyPr/>
          <a:lstStyle>
            <a:lvl1pPr>
              <a:defRPr/>
            </a:lvl1pPr>
          </a:lstStyle>
          <a:p>
            <a:pPr>
              <a:defRPr/>
            </a:pPr>
            <a:endParaRPr lang="en-GB" altLang="en-US" dirty="0">
              <a:solidFill>
                <a:srgbClr val="636466"/>
              </a:solidFill>
            </a:endParaRPr>
          </a:p>
        </p:txBody>
      </p:sp>
      <p:sp>
        <p:nvSpPr>
          <p:cNvPr id="11" name="Slide Number Placeholder 6"/>
          <p:cNvSpPr>
            <a:spLocks noGrp="1"/>
          </p:cNvSpPr>
          <p:nvPr>
            <p:ph type="sldNum" sz="quarter" idx="16"/>
          </p:nvPr>
        </p:nvSpPr>
        <p:spPr/>
        <p:txBody>
          <a:bodyPr/>
          <a:lstStyle>
            <a:lvl1pPr>
              <a:defRPr/>
            </a:lvl1pPr>
          </a:lstStyle>
          <a:p>
            <a:pPr>
              <a:defRPr/>
            </a:pPr>
            <a:fld id="{9E3F5E3D-C54D-4154-85FC-FDA8C8DC2189}"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35540953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Content with chart">
    <p:spTree>
      <p:nvGrpSpPr>
        <p:cNvPr id="1" name=""/>
        <p:cNvGrpSpPr/>
        <p:nvPr/>
      </p:nvGrpSpPr>
      <p:grpSpPr>
        <a:xfrm>
          <a:off x="0" y="0"/>
          <a:ext cx="0" cy="0"/>
          <a:chOff x="0" y="0"/>
          <a:chExt cx="0" cy="0"/>
        </a:xfrm>
      </p:grpSpPr>
      <p:cxnSp>
        <p:nvCxnSpPr>
          <p:cNvPr id="8" name="Straight Connector 7"/>
          <p:cNvCxnSpPr/>
          <p:nvPr/>
        </p:nvCxnSpPr>
        <p:spPr>
          <a:xfrm>
            <a:off x="5857875" y="1309688"/>
            <a:ext cx="30114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5857875" y="4025900"/>
            <a:ext cx="3011488"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405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5" name="Chart Placeholder 4"/>
          <p:cNvSpPr>
            <a:spLocks noGrp="1"/>
          </p:cNvSpPr>
          <p:nvPr>
            <p:ph type="chart" sz="quarter" idx="15"/>
          </p:nvPr>
        </p:nvSpPr>
        <p:spPr>
          <a:xfrm>
            <a:off x="5857873" y="1851670"/>
            <a:ext cx="3011489"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15" name="Text Placeholder 14"/>
          <p:cNvSpPr>
            <a:spLocks noGrp="1"/>
          </p:cNvSpPr>
          <p:nvPr>
            <p:ph type="body" sz="quarter" idx="17"/>
          </p:nvPr>
        </p:nvSpPr>
        <p:spPr>
          <a:xfrm>
            <a:off x="5857874"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16" name="Text Placeholder 14"/>
          <p:cNvSpPr>
            <a:spLocks noGrp="1"/>
          </p:cNvSpPr>
          <p:nvPr>
            <p:ph type="body" sz="quarter" idx="18"/>
          </p:nvPr>
        </p:nvSpPr>
        <p:spPr>
          <a:xfrm>
            <a:off x="5854911"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13" name="Footer Placeholder 5"/>
          <p:cNvSpPr>
            <a:spLocks noGrp="1"/>
          </p:cNvSpPr>
          <p:nvPr>
            <p:ph type="ftr" sz="quarter" idx="19"/>
          </p:nvPr>
        </p:nvSpPr>
        <p:spPr/>
        <p:txBody>
          <a:bodyPr/>
          <a:lstStyle>
            <a:lvl1pPr>
              <a:defRPr/>
            </a:lvl1pPr>
          </a:lstStyle>
          <a:p>
            <a:pPr>
              <a:defRPr/>
            </a:pPr>
            <a:endParaRPr lang="en-GB" altLang="en-US" dirty="0">
              <a:solidFill>
                <a:srgbClr val="636466"/>
              </a:solidFill>
            </a:endParaRPr>
          </a:p>
        </p:txBody>
      </p:sp>
      <p:sp>
        <p:nvSpPr>
          <p:cNvPr id="14" name="Slide Number Placeholder 6"/>
          <p:cNvSpPr>
            <a:spLocks noGrp="1"/>
          </p:cNvSpPr>
          <p:nvPr>
            <p:ph type="sldNum" sz="quarter" idx="20"/>
          </p:nvPr>
        </p:nvSpPr>
        <p:spPr/>
        <p:txBody>
          <a:bodyPr/>
          <a:lstStyle>
            <a:lvl1pPr>
              <a:defRPr/>
            </a:lvl1pPr>
          </a:lstStyle>
          <a:p>
            <a:pPr>
              <a:defRPr/>
            </a:pPr>
            <a:fld id="{D64FB903-07D8-40B8-8D8D-83108201D896}"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244559769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Title with 2 charts">
    <p:spTree>
      <p:nvGrpSpPr>
        <p:cNvPr id="1" name=""/>
        <p:cNvGrpSpPr/>
        <p:nvPr/>
      </p:nvGrpSpPr>
      <p:grpSpPr>
        <a:xfrm>
          <a:off x="0" y="0"/>
          <a:ext cx="0" cy="0"/>
          <a:chOff x="0" y="0"/>
          <a:chExt cx="0" cy="0"/>
        </a:xfrm>
      </p:grpSpPr>
      <p:cxnSp>
        <p:nvCxnSpPr>
          <p:cNvPr id="10" name="Straight Connector 9"/>
          <p:cNvCxnSpPr/>
          <p:nvPr/>
        </p:nvCxnSpPr>
        <p:spPr>
          <a:xfrm>
            <a:off x="4014788" y="1309688"/>
            <a:ext cx="3011487"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395288" y="1309688"/>
            <a:ext cx="3011487"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p:nvPr/>
        </p:nvCxnSpPr>
        <p:spPr>
          <a:xfrm>
            <a:off x="395288" y="4025900"/>
            <a:ext cx="3011487"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14788" y="4025900"/>
            <a:ext cx="3011487"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5" name="Chart Placeholder 4"/>
          <p:cNvSpPr>
            <a:spLocks noGrp="1"/>
          </p:cNvSpPr>
          <p:nvPr>
            <p:ph type="chart" sz="quarter" idx="15"/>
          </p:nvPr>
        </p:nvSpPr>
        <p:spPr>
          <a:xfrm>
            <a:off x="4014000" y="1851670"/>
            <a:ext cx="3011489"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15" name="Text Placeholder 14"/>
          <p:cNvSpPr>
            <a:spLocks noGrp="1"/>
          </p:cNvSpPr>
          <p:nvPr>
            <p:ph type="body" sz="quarter" idx="17"/>
          </p:nvPr>
        </p:nvSpPr>
        <p:spPr>
          <a:xfrm>
            <a:off x="4014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16" name="Text Placeholder 14"/>
          <p:cNvSpPr>
            <a:spLocks noGrp="1"/>
          </p:cNvSpPr>
          <p:nvPr>
            <p:ph type="body" sz="quarter" idx="18"/>
          </p:nvPr>
        </p:nvSpPr>
        <p:spPr>
          <a:xfrm>
            <a:off x="4014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13" name="Chart Placeholder 4"/>
          <p:cNvSpPr>
            <a:spLocks noGrp="1"/>
          </p:cNvSpPr>
          <p:nvPr>
            <p:ph type="chart" sz="quarter" idx="19"/>
          </p:nvPr>
        </p:nvSpPr>
        <p:spPr>
          <a:xfrm>
            <a:off x="396000" y="1851670"/>
            <a:ext cx="3011489"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14" name="Text Placeholder 14"/>
          <p:cNvSpPr>
            <a:spLocks noGrp="1"/>
          </p:cNvSpPr>
          <p:nvPr>
            <p:ph type="body" sz="quarter" idx="20"/>
          </p:nvPr>
        </p:nvSpPr>
        <p:spPr>
          <a:xfrm>
            <a:off x="396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17" name="Text Placeholder 14"/>
          <p:cNvSpPr>
            <a:spLocks noGrp="1"/>
          </p:cNvSpPr>
          <p:nvPr>
            <p:ph type="body" sz="quarter" idx="21"/>
          </p:nvPr>
        </p:nvSpPr>
        <p:spPr>
          <a:xfrm>
            <a:off x="396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21" name="Footer Placeholder 5"/>
          <p:cNvSpPr>
            <a:spLocks noGrp="1"/>
          </p:cNvSpPr>
          <p:nvPr>
            <p:ph type="ftr" sz="quarter" idx="22"/>
          </p:nvPr>
        </p:nvSpPr>
        <p:spPr/>
        <p:txBody>
          <a:bodyPr/>
          <a:lstStyle>
            <a:lvl1pPr>
              <a:defRPr/>
            </a:lvl1pPr>
          </a:lstStyle>
          <a:p>
            <a:pPr>
              <a:defRPr/>
            </a:pPr>
            <a:endParaRPr lang="en-GB" altLang="en-US" dirty="0">
              <a:solidFill>
                <a:srgbClr val="636466"/>
              </a:solidFill>
            </a:endParaRPr>
          </a:p>
        </p:txBody>
      </p:sp>
      <p:sp>
        <p:nvSpPr>
          <p:cNvPr id="22" name="Slide Number Placeholder 6"/>
          <p:cNvSpPr>
            <a:spLocks noGrp="1"/>
          </p:cNvSpPr>
          <p:nvPr>
            <p:ph type="sldNum" sz="quarter" idx="23"/>
          </p:nvPr>
        </p:nvSpPr>
        <p:spPr/>
        <p:txBody>
          <a:bodyPr/>
          <a:lstStyle>
            <a:lvl1pPr>
              <a:defRPr/>
            </a:lvl1pPr>
          </a:lstStyle>
          <a:p>
            <a:pPr>
              <a:defRPr/>
            </a:pPr>
            <a:fld id="{7309043C-B5C4-46D6-A66D-738E7EA4046E}"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204478576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Title with 3 charts">
    <p:spTree>
      <p:nvGrpSpPr>
        <p:cNvPr id="1" name=""/>
        <p:cNvGrpSpPr/>
        <p:nvPr/>
      </p:nvGrpSpPr>
      <p:grpSpPr>
        <a:xfrm>
          <a:off x="0" y="0"/>
          <a:ext cx="0" cy="0"/>
          <a:chOff x="0" y="0"/>
          <a:chExt cx="0" cy="0"/>
        </a:xfrm>
      </p:grpSpPr>
      <p:cxnSp>
        <p:nvCxnSpPr>
          <p:cNvPr id="19" name="Straight Connector 18"/>
          <p:cNvCxnSpPr/>
          <p:nvPr/>
        </p:nvCxnSpPr>
        <p:spPr>
          <a:xfrm>
            <a:off x="3455988" y="1309688"/>
            <a:ext cx="2376487"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395288" y="1309688"/>
            <a:ext cx="2376487"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6480175" y="1309688"/>
            <a:ext cx="2386013"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p:cNvCxnSpPr/>
          <p:nvPr/>
        </p:nvCxnSpPr>
        <p:spPr>
          <a:xfrm>
            <a:off x="395288" y="4025900"/>
            <a:ext cx="2376487"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3455988" y="4025900"/>
            <a:ext cx="2376487"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6480175" y="4025900"/>
            <a:ext cx="2376488"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5" name="Chart Placeholder 4"/>
          <p:cNvSpPr>
            <a:spLocks noGrp="1"/>
          </p:cNvSpPr>
          <p:nvPr>
            <p:ph type="chart" sz="quarter" idx="15"/>
          </p:nvPr>
        </p:nvSpPr>
        <p:spPr>
          <a:xfrm>
            <a:off x="3456000" y="1851670"/>
            <a:ext cx="2376000"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15" name="Text Placeholder 14"/>
          <p:cNvSpPr>
            <a:spLocks noGrp="1"/>
          </p:cNvSpPr>
          <p:nvPr>
            <p:ph type="body" sz="quarter" idx="17"/>
          </p:nvPr>
        </p:nvSpPr>
        <p:spPr>
          <a:xfrm>
            <a:off x="345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16" name="Text Placeholder 14"/>
          <p:cNvSpPr>
            <a:spLocks noGrp="1"/>
          </p:cNvSpPr>
          <p:nvPr>
            <p:ph type="body" sz="quarter" idx="18"/>
          </p:nvPr>
        </p:nvSpPr>
        <p:spPr>
          <a:xfrm>
            <a:off x="345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13" name="Chart Placeholder 4"/>
          <p:cNvSpPr>
            <a:spLocks noGrp="1"/>
          </p:cNvSpPr>
          <p:nvPr>
            <p:ph type="chart" sz="quarter" idx="19"/>
          </p:nvPr>
        </p:nvSpPr>
        <p:spPr>
          <a:xfrm>
            <a:off x="396000" y="1851670"/>
            <a:ext cx="2376000"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14" name="Text Placeholder 14"/>
          <p:cNvSpPr>
            <a:spLocks noGrp="1"/>
          </p:cNvSpPr>
          <p:nvPr>
            <p:ph type="body" sz="quarter" idx="20"/>
          </p:nvPr>
        </p:nvSpPr>
        <p:spPr>
          <a:xfrm>
            <a:off x="39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17" name="Text Placeholder 14"/>
          <p:cNvSpPr>
            <a:spLocks noGrp="1"/>
          </p:cNvSpPr>
          <p:nvPr>
            <p:ph type="body" sz="quarter" idx="21"/>
          </p:nvPr>
        </p:nvSpPr>
        <p:spPr>
          <a:xfrm>
            <a:off x="39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18" name="Chart Placeholder 4"/>
          <p:cNvSpPr>
            <a:spLocks noGrp="1"/>
          </p:cNvSpPr>
          <p:nvPr>
            <p:ph type="chart" sz="quarter" idx="22"/>
          </p:nvPr>
        </p:nvSpPr>
        <p:spPr>
          <a:xfrm>
            <a:off x="6480000" y="1851670"/>
            <a:ext cx="2386800"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20" name="Text Placeholder 14"/>
          <p:cNvSpPr>
            <a:spLocks noGrp="1"/>
          </p:cNvSpPr>
          <p:nvPr>
            <p:ph type="body" sz="quarter" idx="23"/>
          </p:nvPr>
        </p:nvSpPr>
        <p:spPr>
          <a:xfrm>
            <a:off x="6480000" y="1419622"/>
            <a:ext cx="2386800"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21" name="Text Placeholder 14"/>
          <p:cNvSpPr>
            <a:spLocks noGrp="1"/>
          </p:cNvSpPr>
          <p:nvPr>
            <p:ph type="body" sz="quarter" idx="24"/>
          </p:nvPr>
        </p:nvSpPr>
        <p:spPr>
          <a:xfrm>
            <a:off x="6480000" y="4083919"/>
            <a:ext cx="2386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29" name="Footer Placeholder 5"/>
          <p:cNvSpPr>
            <a:spLocks noGrp="1"/>
          </p:cNvSpPr>
          <p:nvPr>
            <p:ph type="ftr" sz="quarter" idx="25"/>
          </p:nvPr>
        </p:nvSpPr>
        <p:spPr/>
        <p:txBody>
          <a:bodyPr/>
          <a:lstStyle>
            <a:lvl1pPr>
              <a:defRPr/>
            </a:lvl1pPr>
          </a:lstStyle>
          <a:p>
            <a:pPr>
              <a:defRPr/>
            </a:pPr>
            <a:endParaRPr lang="en-GB" altLang="en-US" dirty="0">
              <a:solidFill>
                <a:srgbClr val="636466"/>
              </a:solidFill>
            </a:endParaRPr>
          </a:p>
        </p:txBody>
      </p:sp>
      <p:sp>
        <p:nvSpPr>
          <p:cNvPr id="30" name="Slide Number Placeholder 6"/>
          <p:cNvSpPr>
            <a:spLocks noGrp="1"/>
          </p:cNvSpPr>
          <p:nvPr>
            <p:ph type="sldNum" sz="quarter" idx="26"/>
          </p:nvPr>
        </p:nvSpPr>
        <p:spPr/>
        <p:txBody>
          <a:bodyPr/>
          <a:lstStyle>
            <a:lvl1pPr>
              <a:defRPr/>
            </a:lvl1pPr>
          </a:lstStyle>
          <a:p>
            <a:pPr>
              <a:defRPr/>
            </a:pPr>
            <a:fld id="{1D4C2890-D9F4-43D8-8BBF-6EC1568B4C87}"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15742813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7" name="Straight Connector 6"/>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324016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7"/>
          <p:cNvSpPr>
            <a:spLocks noGrp="1"/>
          </p:cNvSpPr>
          <p:nvPr>
            <p:ph sz="quarter" idx="13"/>
          </p:nvPr>
        </p:nvSpPr>
        <p:spPr>
          <a:xfrm>
            <a:off x="6084168" y="1242000"/>
            <a:ext cx="2772000" cy="32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11" name="Footer Placeholder 5"/>
          <p:cNvSpPr>
            <a:spLocks noGrp="1"/>
          </p:cNvSpPr>
          <p:nvPr>
            <p:ph type="ftr" sz="quarter" idx="15"/>
          </p:nvPr>
        </p:nvSpPr>
        <p:spPr/>
        <p:txBody>
          <a:bodyPr/>
          <a:lstStyle>
            <a:lvl1pPr>
              <a:defRPr/>
            </a:lvl1pPr>
          </a:lstStyle>
          <a:p>
            <a:pPr>
              <a:defRPr/>
            </a:pPr>
            <a:endParaRPr lang="en-GB" altLang="en-US" dirty="0">
              <a:solidFill>
                <a:srgbClr val="636466"/>
              </a:solidFill>
            </a:endParaRPr>
          </a:p>
        </p:txBody>
      </p:sp>
      <p:sp>
        <p:nvSpPr>
          <p:cNvPr id="12" name="Slide Number Placeholder 6"/>
          <p:cNvSpPr>
            <a:spLocks noGrp="1"/>
          </p:cNvSpPr>
          <p:nvPr>
            <p:ph type="sldNum" sz="quarter" idx="16"/>
          </p:nvPr>
        </p:nvSpPr>
        <p:spPr/>
        <p:txBody>
          <a:bodyPr/>
          <a:lstStyle>
            <a:lvl1pPr>
              <a:defRPr/>
            </a:lvl1pPr>
          </a:lstStyle>
          <a:p>
            <a:pPr>
              <a:defRPr/>
            </a:pPr>
            <a:fld id="{6EF4018D-C3DD-48A7-A141-3F996D24921E}"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421717692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3 Statement boxes">
    <p:spTree>
      <p:nvGrpSpPr>
        <p:cNvPr id="1" name=""/>
        <p:cNvGrpSpPr/>
        <p:nvPr/>
      </p:nvGrpSpPr>
      <p:grpSpPr>
        <a:xfrm>
          <a:off x="0" y="0"/>
          <a:ext cx="0" cy="0"/>
          <a:chOff x="0" y="0"/>
          <a:chExt cx="0" cy="0"/>
        </a:xfrm>
      </p:grpSpPr>
      <p:cxnSp>
        <p:nvCxnSpPr>
          <p:cNvPr id="7" name="Straight Connector 6"/>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2772000" cy="324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3240160" y="1242000"/>
            <a:ext cx="2772000" cy="324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11" name="Content Placeholder 3"/>
          <p:cNvSpPr>
            <a:spLocks noGrp="1"/>
          </p:cNvSpPr>
          <p:nvPr>
            <p:ph sz="half" idx="14"/>
          </p:nvPr>
        </p:nvSpPr>
        <p:spPr>
          <a:xfrm>
            <a:off x="6084168" y="1242000"/>
            <a:ext cx="2772000" cy="324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0" name="Footer Placeholder 5"/>
          <p:cNvSpPr>
            <a:spLocks noGrp="1"/>
          </p:cNvSpPr>
          <p:nvPr>
            <p:ph type="ftr" sz="quarter" idx="15"/>
          </p:nvPr>
        </p:nvSpPr>
        <p:spPr/>
        <p:txBody>
          <a:bodyPr/>
          <a:lstStyle>
            <a:lvl1pPr>
              <a:defRPr/>
            </a:lvl1pPr>
          </a:lstStyle>
          <a:p>
            <a:pPr>
              <a:defRPr/>
            </a:pPr>
            <a:endParaRPr lang="en-GB" altLang="en-US" dirty="0">
              <a:solidFill>
                <a:srgbClr val="636466"/>
              </a:solidFill>
            </a:endParaRPr>
          </a:p>
        </p:txBody>
      </p:sp>
      <p:sp>
        <p:nvSpPr>
          <p:cNvPr id="12" name="Slide Number Placeholder 6"/>
          <p:cNvSpPr>
            <a:spLocks noGrp="1"/>
          </p:cNvSpPr>
          <p:nvPr>
            <p:ph type="sldNum" sz="quarter" idx="16"/>
          </p:nvPr>
        </p:nvSpPr>
        <p:spPr/>
        <p:txBody>
          <a:bodyPr/>
          <a:lstStyle>
            <a:lvl1pPr>
              <a:defRPr/>
            </a:lvl1pPr>
          </a:lstStyle>
          <a:p>
            <a:pPr>
              <a:defRPr/>
            </a:pPr>
            <a:fld id="{B38E3D94-106F-4EB9-8831-334B8E085A3C}"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387592842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4 Statement boxes">
    <p:spTree>
      <p:nvGrpSpPr>
        <p:cNvPr id="1" name=""/>
        <p:cNvGrpSpPr/>
        <p:nvPr/>
      </p:nvGrpSpPr>
      <p:grpSpPr>
        <a:xfrm>
          <a:off x="0" y="0"/>
          <a:ext cx="0" cy="0"/>
          <a:chOff x="0" y="0"/>
          <a:chExt cx="0" cy="0"/>
        </a:xfrm>
      </p:grpSpPr>
      <p:cxnSp>
        <p:nvCxnSpPr>
          <p:cNvPr id="9" name="Straight Connector 8"/>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4194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11" name="Content Placeholder 3"/>
          <p:cNvSpPr>
            <a:spLocks noGrp="1"/>
          </p:cNvSpPr>
          <p:nvPr>
            <p:ph sz="half" idx="14"/>
          </p:nvPr>
        </p:nvSpPr>
        <p:spPr>
          <a:xfrm>
            <a:off x="4687200" y="1242000"/>
            <a:ext cx="4176019"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2" name="Content Placeholder 2"/>
          <p:cNvSpPr>
            <a:spLocks noGrp="1"/>
          </p:cNvSpPr>
          <p:nvPr>
            <p:ph sz="half" idx="15"/>
          </p:nvPr>
        </p:nvSpPr>
        <p:spPr>
          <a:xfrm>
            <a:off x="401638" y="2931790"/>
            <a:ext cx="4194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4" name="Content Placeholder 3"/>
          <p:cNvSpPr>
            <a:spLocks noGrp="1"/>
          </p:cNvSpPr>
          <p:nvPr>
            <p:ph sz="half" idx="17"/>
          </p:nvPr>
        </p:nvSpPr>
        <p:spPr>
          <a:xfrm>
            <a:off x="4687200" y="2931790"/>
            <a:ext cx="4176019" cy="1620000"/>
          </a:xfrm>
          <a:solidFill>
            <a:schemeClr val="accent3"/>
          </a:solidFill>
        </p:spPr>
        <p:txBody>
          <a:bodyPr anchor="ctr"/>
          <a:lstStyle>
            <a:lvl1pPr algn="ctr">
              <a:lnSpc>
                <a:spcPct val="100000"/>
              </a:lnSpc>
              <a:spcAft>
                <a:spcPts val="0"/>
              </a:spcAft>
              <a:defRPr sz="1600" b="1">
                <a:solidFill>
                  <a:schemeClr val="tx1"/>
                </a:solidFill>
              </a:defRPr>
            </a:lvl1pPr>
            <a:lvl2pPr marL="0" indent="0" algn="ctr">
              <a:lnSpc>
                <a:spcPct val="100000"/>
              </a:lnSpc>
              <a:spcAft>
                <a:spcPts val="0"/>
              </a:spcAft>
              <a:buNone/>
              <a:defRPr sz="1600">
                <a:solidFill>
                  <a:schemeClr val="tx1"/>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3" name="Footer Placeholder 5"/>
          <p:cNvSpPr>
            <a:spLocks noGrp="1"/>
          </p:cNvSpPr>
          <p:nvPr>
            <p:ph type="ftr" sz="quarter" idx="18"/>
          </p:nvPr>
        </p:nvSpPr>
        <p:spPr/>
        <p:txBody>
          <a:bodyPr/>
          <a:lstStyle>
            <a:lvl1pPr>
              <a:defRPr/>
            </a:lvl1pPr>
          </a:lstStyle>
          <a:p>
            <a:pPr>
              <a:defRPr/>
            </a:pPr>
            <a:endParaRPr lang="en-GB" altLang="en-US" dirty="0">
              <a:solidFill>
                <a:srgbClr val="636466"/>
              </a:solidFill>
            </a:endParaRPr>
          </a:p>
        </p:txBody>
      </p:sp>
      <p:sp>
        <p:nvSpPr>
          <p:cNvPr id="15" name="Slide Number Placeholder 6"/>
          <p:cNvSpPr>
            <a:spLocks noGrp="1"/>
          </p:cNvSpPr>
          <p:nvPr>
            <p:ph type="sldNum" sz="quarter" idx="19"/>
          </p:nvPr>
        </p:nvSpPr>
        <p:spPr/>
        <p:txBody>
          <a:bodyPr/>
          <a:lstStyle>
            <a:lvl1pPr>
              <a:defRPr/>
            </a:lvl1pPr>
          </a:lstStyle>
          <a:p>
            <a:pPr>
              <a:defRPr/>
            </a:pPr>
            <a:fld id="{417CAC4A-3BF5-4478-AA8B-19C4CAFB3AC2}"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231636447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2 long Statement boxes">
    <p:spTree>
      <p:nvGrpSpPr>
        <p:cNvPr id="1" name=""/>
        <p:cNvGrpSpPr/>
        <p:nvPr/>
      </p:nvGrpSpPr>
      <p:grpSpPr>
        <a:xfrm>
          <a:off x="0" y="0"/>
          <a:ext cx="0" cy="0"/>
          <a:chOff x="0" y="0"/>
          <a:chExt cx="0" cy="0"/>
        </a:xfrm>
      </p:grpSpPr>
      <p:cxnSp>
        <p:nvCxnSpPr>
          <p:cNvPr id="6" name="Straight Connector 5"/>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5999" y="1242000"/>
            <a:ext cx="8467219"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12" name="Content Placeholder 2"/>
          <p:cNvSpPr>
            <a:spLocks noGrp="1"/>
          </p:cNvSpPr>
          <p:nvPr>
            <p:ph sz="half" idx="15"/>
          </p:nvPr>
        </p:nvSpPr>
        <p:spPr>
          <a:xfrm>
            <a:off x="401637" y="2931790"/>
            <a:ext cx="8461581"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9" name="Footer Placeholder 5"/>
          <p:cNvSpPr>
            <a:spLocks noGrp="1"/>
          </p:cNvSpPr>
          <p:nvPr>
            <p:ph type="ftr" sz="quarter" idx="16"/>
          </p:nvPr>
        </p:nvSpPr>
        <p:spPr/>
        <p:txBody>
          <a:bodyPr/>
          <a:lstStyle>
            <a:lvl1pPr>
              <a:defRPr/>
            </a:lvl1pPr>
          </a:lstStyle>
          <a:p>
            <a:pPr>
              <a:defRPr/>
            </a:pPr>
            <a:endParaRPr lang="en-GB" altLang="en-US" dirty="0">
              <a:solidFill>
                <a:srgbClr val="636466"/>
              </a:solidFill>
            </a:endParaRPr>
          </a:p>
        </p:txBody>
      </p:sp>
      <p:sp>
        <p:nvSpPr>
          <p:cNvPr id="10" name="Slide Number Placeholder 6"/>
          <p:cNvSpPr>
            <a:spLocks noGrp="1"/>
          </p:cNvSpPr>
          <p:nvPr>
            <p:ph type="sldNum" sz="quarter" idx="17"/>
          </p:nvPr>
        </p:nvSpPr>
        <p:spPr/>
        <p:txBody>
          <a:bodyPr/>
          <a:lstStyle>
            <a:lvl1pPr>
              <a:defRPr/>
            </a:lvl1pPr>
          </a:lstStyle>
          <a:p>
            <a:pPr>
              <a:defRPr/>
            </a:pPr>
            <a:fld id="{FC6A373D-4F7D-4E12-AAAE-4966B2E9C325}"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95936404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6 Statement boxes">
    <p:spTree>
      <p:nvGrpSpPr>
        <p:cNvPr id="1" name=""/>
        <p:cNvGrpSpPr/>
        <p:nvPr/>
      </p:nvGrpSpPr>
      <p:grpSpPr>
        <a:xfrm>
          <a:off x="0" y="0"/>
          <a:ext cx="0" cy="0"/>
          <a:chOff x="0" y="0"/>
          <a:chExt cx="0" cy="0"/>
        </a:xfrm>
      </p:grpSpPr>
      <p:cxnSp>
        <p:nvCxnSpPr>
          <p:cNvPr id="10" name="Straight Connector 9"/>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2772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3240160" y="1242000"/>
            <a:ext cx="2772000"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11" name="Content Placeholder 3"/>
          <p:cNvSpPr>
            <a:spLocks noGrp="1"/>
          </p:cNvSpPr>
          <p:nvPr>
            <p:ph sz="half" idx="14"/>
          </p:nvPr>
        </p:nvSpPr>
        <p:spPr>
          <a:xfrm>
            <a:off x="6084168" y="1242000"/>
            <a:ext cx="2772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2" name="Content Placeholder 2"/>
          <p:cNvSpPr>
            <a:spLocks noGrp="1"/>
          </p:cNvSpPr>
          <p:nvPr>
            <p:ph sz="half" idx="15"/>
          </p:nvPr>
        </p:nvSpPr>
        <p:spPr>
          <a:xfrm>
            <a:off x="401638" y="2931790"/>
            <a:ext cx="2772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3" name="Content Placeholder 3"/>
          <p:cNvSpPr>
            <a:spLocks noGrp="1"/>
          </p:cNvSpPr>
          <p:nvPr>
            <p:ph sz="half" idx="16"/>
          </p:nvPr>
        </p:nvSpPr>
        <p:spPr>
          <a:xfrm>
            <a:off x="3245798" y="2931790"/>
            <a:ext cx="2772000" cy="1620000"/>
          </a:xfrm>
          <a:solidFill>
            <a:schemeClr val="accent5"/>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4" name="Content Placeholder 3"/>
          <p:cNvSpPr>
            <a:spLocks noGrp="1"/>
          </p:cNvSpPr>
          <p:nvPr>
            <p:ph sz="half" idx="17"/>
          </p:nvPr>
        </p:nvSpPr>
        <p:spPr>
          <a:xfrm>
            <a:off x="6089806" y="2931790"/>
            <a:ext cx="2772000" cy="1620000"/>
          </a:xfrm>
          <a:solidFill>
            <a:schemeClr val="accent4"/>
          </a:solidFill>
        </p:spPr>
        <p:txBody>
          <a:bodyPr anchor="ctr"/>
          <a:lstStyle>
            <a:lvl1pPr algn="ctr">
              <a:lnSpc>
                <a:spcPct val="100000"/>
              </a:lnSpc>
              <a:spcAft>
                <a:spcPts val="0"/>
              </a:spcAft>
              <a:defRPr sz="1600" b="1">
                <a:solidFill>
                  <a:srgbClr val="000000"/>
                </a:solidFill>
              </a:defRPr>
            </a:lvl1pPr>
            <a:lvl2pPr marL="0" indent="0" algn="ctr">
              <a:lnSpc>
                <a:spcPct val="100000"/>
              </a:lnSpc>
              <a:spcAft>
                <a:spcPts val="0"/>
              </a:spcAft>
              <a:buNone/>
              <a:defRPr sz="1600">
                <a:solidFill>
                  <a:srgbClr val="000000"/>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6" name="Footer Placeholder 5"/>
          <p:cNvSpPr>
            <a:spLocks noGrp="1"/>
          </p:cNvSpPr>
          <p:nvPr>
            <p:ph type="ftr" sz="quarter" idx="18"/>
          </p:nvPr>
        </p:nvSpPr>
        <p:spPr/>
        <p:txBody>
          <a:bodyPr/>
          <a:lstStyle>
            <a:lvl1pPr>
              <a:defRPr/>
            </a:lvl1pPr>
          </a:lstStyle>
          <a:p>
            <a:pPr>
              <a:defRPr/>
            </a:pPr>
            <a:endParaRPr lang="en-GB" altLang="en-US" dirty="0">
              <a:solidFill>
                <a:srgbClr val="636466"/>
              </a:solidFill>
            </a:endParaRPr>
          </a:p>
        </p:txBody>
      </p:sp>
      <p:sp>
        <p:nvSpPr>
          <p:cNvPr id="17" name="Slide Number Placeholder 6"/>
          <p:cNvSpPr>
            <a:spLocks noGrp="1"/>
          </p:cNvSpPr>
          <p:nvPr>
            <p:ph type="sldNum" sz="quarter" idx="19"/>
          </p:nvPr>
        </p:nvSpPr>
        <p:spPr/>
        <p:txBody>
          <a:bodyPr/>
          <a:lstStyle>
            <a:lvl1pPr>
              <a:defRPr/>
            </a:lvl1pPr>
          </a:lstStyle>
          <a:p>
            <a:pPr>
              <a:defRPr/>
            </a:pPr>
            <a:fld id="{5A7687F7-9613-412B-8A6E-5F3C8E766D71}"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24773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06185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 Left hand Statement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chemeClr val="accent1"/>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94317575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4" name="Straight Connector 3"/>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7" name="Footer Placeholder 3"/>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8" name="Slide Number Placeholder 4"/>
          <p:cNvSpPr>
            <a:spLocks noGrp="1"/>
          </p:cNvSpPr>
          <p:nvPr>
            <p:ph type="sldNum" sz="quarter" idx="15"/>
          </p:nvPr>
        </p:nvSpPr>
        <p:spPr/>
        <p:txBody>
          <a:bodyPr/>
          <a:lstStyle>
            <a:lvl1pPr>
              <a:defRPr/>
            </a:lvl1pPr>
          </a:lstStyle>
          <a:p>
            <a:pPr>
              <a:defRPr/>
            </a:pPr>
            <a:fld id="{D1AB56A8-3D9F-4A0A-96A4-803D5CA626B2}"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363456543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cxnSp>
        <p:nvCxnSpPr>
          <p:cNvPr id="5" name="Straight Connector 4"/>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7" name="Content Placeholder 2"/>
          <p:cNvSpPr>
            <a:spLocks noGrp="1"/>
          </p:cNvSpPr>
          <p:nvPr>
            <p:ph sz="half" idx="1"/>
          </p:nvPr>
        </p:nvSpPr>
        <p:spPr>
          <a:xfrm>
            <a:off x="396000" y="1242000"/>
            <a:ext cx="7848408" cy="46565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Footer Placeholder 3"/>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10" name="Slide Number Placeholder 4"/>
          <p:cNvSpPr>
            <a:spLocks noGrp="1"/>
          </p:cNvSpPr>
          <p:nvPr>
            <p:ph type="sldNum" sz="quarter" idx="15"/>
          </p:nvPr>
        </p:nvSpPr>
        <p:spPr/>
        <p:txBody>
          <a:bodyPr/>
          <a:lstStyle>
            <a:lvl1pPr>
              <a:defRPr/>
            </a:lvl1pPr>
          </a:lstStyle>
          <a:p>
            <a:pPr>
              <a:defRPr/>
            </a:pPr>
            <a:fld id="{D345CC86-D2F5-4365-B16C-24E8FCD3DBB4}"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270367457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Tree>
    <p:extLst>
      <p:ext uri="{BB962C8B-B14F-4D97-AF65-F5344CB8AC3E}">
        <p14:creationId xmlns:p14="http://schemas.microsoft.com/office/powerpoint/2010/main" val="6676511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lide Blue Logo">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7338"/>
            <a:ext cx="7318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solidFill>
                  <a:schemeClr val="bg1"/>
                </a:solidFill>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850647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Slide White Logo">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7338"/>
            <a:ext cx="7318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6868497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Statement Slide Blue Logo">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1649598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Statement Slide White Logo">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3"/>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1590921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Title with Statement ">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2000" b="1">
                <a:solidFill>
                  <a:srgbClr val="FFFFFF"/>
                </a:solidFill>
              </a:defRPr>
            </a:lvl1pPr>
            <a:lvl2pPr marL="0" indent="0" algn="ctr">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
        <p:nvSpPr>
          <p:cNvPr id="5" name="Title 1"/>
          <p:cNvSpPr>
            <a:spLocks noGrp="1"/>
          </p:cNvSpPr>
          <p:nvPr>
            <p:ph type="title"/>
          </p:nvPr>
        </p:nvSpPr>
        <p:spPr>
          <a:xfrm>
            <a:off x="396000" y="244800"/>
            <a:ext cx="7834021" cy="396000"/>
          </a:xfrm>
        </p:spPr>
        <p:txBody>
          <a:bodyPr/>
          <a:lstStyle>
            <a:lvl1pPr>
              <a:defRPr>
                <a:solidFill>
                  <a:schemeClr val="bg1"/>
                </a:solidFill>
              </a:defRPr>
            </a:lvl1pPr>
          </a:lstStyle>
          <a:p>
            <a:r>
              <a:rPr lang="en-US"/>
              <a:t>Click to edit Master title style</a:t>
            </a:r>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72662418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 Left hand Statement Blue Logo">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20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a:t>Click to edit Master title style</a:t>
            </a:r>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20691937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 Left hand Statement White Logo">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20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a:t>Click to edit Master title style</a:t>
            </a:r>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292831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 Left hand Statement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dirty="0"/>
              <a:t>Click to edit Master title style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04032553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Cover and Imag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7338"/>
            <a:ext cx="7318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4284663" y="4843463"/>
            <a:ext cx="4572000"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9" name="Picture Placeholder 7"/>
          <p:cNvSpPr>
            <a:spLocks noGrp="1"/>
          </p:cNvSpPr>
          <p:nvPr>
            <p:ph type="pic" sz="quarter" idx="13"/>
          </p:nvPr>
        </p:nvSpPr>
        <p:spPr>
          <a:xfrm>
            <a:off x="4283968" y="287999"/>
            <a:ext cx="4572032" cy="4521600"/>
          </a:xfrm>
        </p:spPr>
        <p:txBody>
          <a:bodyPr rtlCol="0" anchor="ctr">
            <a:noAutofit/>
          </a:bodyPr>
          <a:lstStyle>
            <a:lvl1pPr algn="ctr">
              <a:defRPr/>
            </a:lvl1pPr>
          </a:lstStyle>
          <a:p>
            <a:pPr lvl="0"/>
            <a:r>
              <a:rPr lang="en-US" noProof="0" dirty="0"/>
              <a:t>Click icon to add picture</a:t>
            </a:r>
            <a:endParaRPr lang="en-GB" noProof="0" dirty="0"/>
          </a:p>
        </p:txBody>
      </p:sp>
      <p:sp>
        <p:nvSpPr>
          <p:cNvPr id="8" name="Text Placeholder 7"/>
          <p:cNvSpPr>
            <a:spLocks noGrp="1"/>
          </p:cNvSpPr>
          <p:nvPr>
            <p:ph type="body" sz="quarter" idx="10"/>
          </p:nvPr>
        </p:nvSpPr>
        <p:spPr>
          <a:xfrm>
            <a:off x="396000" y="2381957"/>
            <a:ext cx="3666306" cy="2494049"/>
          </a:xfrm>
          <a:noFill/>
        </p:spPr>
        <p:txBody>
          <a:bodyPr/>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tx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
        <p:nvSpPr>
          <p:cNvPr id="6" name="Footer Placeholder 4"/>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7" name="Slide Number Placeholder 5"/>
          <p:cNvSpPr>
            <a:spLocks noGrp="1"/>
          </p:cNvSpPr>
          <p:nvPr>
            <p:ph type="sldNum" sz="quarter" idx="15"/>
          </p:nvPr>
        </p:nvSpPr>
        <p:spPr/>
        <p:txBody>
          <a:bodyPr/>
          <a:lstStyle>
            <a:lvl1pPr>
              <a:defRPr/>
            </a:lvl1pPr>
          </a:lstStyle>
          <a:p>
            <a:pPr>
              <a:defRPr/>
            </a:pPr>
            <a:fld id="{95B18DF7-EB02-4A15-BC92-DD3CD0835BB5}"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353958300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sp>
        <p:nvSpPr>
          <p:cNvPr id="3" name="Rectangle 2"/>
          <p:cNvSpPr/>
          <p:nvPr/>
        </p:nvSpPr>
        <p:spPr>
          <a:xfrm>
            <a:off x="4284663" y="290513"/>
            <a:ext cx="4584700" cy="4584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636466"/>
              </a:solidFill>
            </a:endParaRPr>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7338"/>
            <a:ext cx="7318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396000" y="2381957"/>
            <a:ext cx="3666306" cy="2494049"/>
          </a:xfrm>
          <a:noFill/>
        </p:spPr>
        <p:txBody>
          <a:bodyPr/>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tx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p:txBody>
          <a:bodyPr/>
          <a:lstStyle>
            <a:lvl1pPr>
              <a:defRPr/>
            </a:lvl1pPr>
          </a:lstStyle>
          <a:p>
            <a:pPr>
              <a:defRPr/>
            </a:pPr>
            <a:endParaRPr lang="en-GB" altLang="en-US" dirty="0">
              <a:solidFill>
                <a:srgbClr val="636466"/>
              </a:solidFill>
            </a:endParaRPr>
          </a:p>
        </p:txBody>
      </p:sp>
      <p:sp>
        <p:nvSpPr>
          <p:cNvPr id="6" name="Slide Number Placeholder 5"/>
          <p:cNvSpPr>
            <a:spLocks noGrp="1"/>
          </p:cNvSpPr>
          <p:nvPr>
            <p:ph type="sldNum" sz="quarter" idx="12"/>
          </p:nvPr>
        </p:nvSpPr>
        <p:spPr/>
        <p:txBody>
          <a:bodyPr/>
          <a:lstStyle>
            <a:lvl1pPr>
              <a:defRPr/>
            </a:lvl1pPr>
          </a:lstStyle>
          <a:p>
            <a:pPr>
              <a:defRPr/>
            </a:pPr>
            <a:fld id="{9E1E9251-E011-4D28-BF4E-5BD5F84B4709}"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25845831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cxnSp>
        <p:nvCxnSpPr>
          <p:cNvPr id="4" name="Straight Connector 3"/>
          <p:cNvCxnSpPr/>
          <p:nvPr/>
        </p:nvCxnSpPr>
        <p:spPr>
          <a:xfrm>
            <a:off x="395288" y="3060700"/>
            <a:ext cx="3011487" cy="0"/>
          </a:xfrm>
          <a:prstGeom prst="line">
            <a:avLst/>
          </a:prstGeom>
          <a:ln w="76200" cmpd="sng">
            <a:solidFill>
              <a:schemeClr val="accent2"/>
            </a:solidFill>
          </a:ln>
          <a:effectLst/>
        </p:spPr>
        <p:style>
          <a:lnRef idx="3">
            <a:schemeClr val="dk1"/>
          </a:lnRef>
          <a:fillRef idx="0">
            <a:schemeClr val="dk1"/>
          </a:fillRef>
          <a:effectRef idx="2">
            <a:schemeClr val="dk1"/>
          </a:effectRef>
          <a:fontRef idx="minor">
            <a:schemeClr val="tx1"/>
          </a:fontRef>
        </p:style>
      </p:cxnSp>
      <p:sp>
        <p:nvSpPr>
          <p:cNvPr id="5" name="TextBox 4"/>
          <p:cNvSpPr txBox="1">
            <a:spLocks noChangeArrowheads="1"/>
          </p:cNvSpPr>
          <p:nvPr/>
        </p:nvSpPr>
        <p:spPr bwMode="auto">
          <a:xfrm>
            <a:off x="395288" y="3221038"/>
            <a:ext cx="30114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defRPr/>
            </a:pPr>
            <a:r>
              <a:rPr lang="en-GB" altLang="en-US" sz="1400" b="1" dirty="0">
                <a:solidFill>
                  <a:srgbClr val="636466"/>
                </a:solidFill>
              </a:rPr>
              <a:t>Contact us</a:t>
            </a:r>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7338"/>
            <a:ext cx="7318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4284663" y="290513"/>
            <a:ext cx="4584700" cy="4584699"/>
          </a:xfrm>
          <a:solidFill>
            <a:srgbClr val="2AD2C9"/>
          </a:solidFill>
          <a:ln>
            <a:noFill/>
          </a:ln>
        </p:spPr>
        <p:txBody>
          <a:bodyPr anchor="ctr"/>
          <a:lstStyle>
            <a:lvl1pPr algn="ctr">
              <a:lnSpc>
                <a:spcPct val="100000"/>
              </a:lnSpc>
              <a:spcAft>
                <a:spcPts val="0"/>
              </a:spcAft>
              <a:defRPr sz="2800" b="1" baseline="0">
                <a:solidFill>
                  <a:srgbClr val="FFFFFF"/>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 name="Text Placeholder 2"/>
          <p:cNvSpPr>
            <a:spLocks noGrp="1"/>
          </p:cNvSpPr>
          <p:nvPr>
            <p:ph type="body" sz="quarter" idx="10"/>
          </p:nvPr>
        </p:nvSpPr>
        <p:spPr>
          <a:xfrm>
            <a:off x="401638" y="3708001"/>
            <a:ext cx="3005137" cy="951982"/>
          </a:xfrm>
        </p:spPr>
        <p:txBody>
          <a:bodyPr/>
          <a:lstStyle>
            <a:lvl1pPr>
              <a:spcAft>
                <a:spcPts val="0"/>
              </a:spcAft>
              <a:defRPr/>
            </a:lvl1pPr>
          </a:lstStyle>
          <a:p>
            <a:pPr lvl="0"/>
            <a:r>
              <a:rPr lang="en-US"/>
              <a:t>Click to edit Master text styles</a:t>
            </a:r>
          </a:p>
        </p:txBody>
      </p:sp>
      <p:sp>
        <p:nvSpPr>
          <p:cNvPr id="8" name="Footer Placeholder 3"/>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9" name="Slide Number Placeholder 4"/>
          <p:cNvSpPr>
            <a:spLocks noGrp="1"/>
          </p:cNvSpPr>
          <p:nvPr>
            <p:ph type="sldNum" sz="quarter" idx="15"/>
          </p:nvPr>
        </p:nvSpPr>
        <p:spPr/>
        <p:txBody>
          <a:bodyPr/>
          <a:lstStyle>
            <a:lvl1pPr>
              <a:defRPr/>
            </a:lvl1pPr>
          </a:lstStyle>
          <a:p>
            <a:pPr>
              <a:defRPr/>
            </a:pPr>
            <a:fld id="{E79FC52D-593D-4FA9-AF26-1F16CF4B43AD}"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285092930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9" name="Slide Number Placeholder 5"/>
          <p:cNvSpPr>
            <a:spLocks noGrp="1"/>
          </p:cNvSpPr>
          <p:nvPr>
            <p:ph type="sldNum" sz="quarter" idx="15"/>
          </p:nvPr>
        </p:nvSpPr>
        <p:spPr/>
        <p:txBody>
          <a:bodyPr/>
          <a:lstStyle>
            <a:lvl1pPr>
              <a:defRPr/>
            </a:lvl1pPr>
          </a:lstStyle>
          <a:p>
            <a:pPr>
              <a:defRPr/>
            </a:pPr>
            <a:fld id="{548256FC-E071-4332-BC84-87EEC5FAC3C2}"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34116097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11" name="Table Placeholder 10"/>
          <p:cNvSpPr>
            <a:spLocks noGrp="1"/>
          </p:cNvSpPr>
          <p:nvPr>
            <p:ph type="tbl" sz="quarter" idx="15"/>
          </p:nvPr>
        </p:nvSpPr>
        <p:spPr>
          <a:xfrm>
            <a:off x="2073349" y="1265274"/>
            <a:ext cx="3506763" cy="3232298"/>
          </a:xfrm>
        </p:spPr>
        <p:txBody>
          <a:bodyPr rtlCol="0">
            <a:noAutofit/>
          </a:bodyPr>
          <a:lstStyle/>
          <a:p>
            <a:pPr lvl="0"/>
            <a:r>
              <a:rPr lang="en-US" noProof="0" dirty="0"/>
              <a:t>Click icon to add table</a:t>
            </a:r>
            <a:endParaRPr lang="en-GB" noProof="0" dirty="0"/>
          </a:p>
        </p:txBody>
      </p:sp>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accent4"/>
                </a:solidFill>
              </a:defRPr>
            </a:lvl1pPr>
          </a:lstStyle>
          <a:p>
            <a:pPr lvl="0"/>
            <a:r>
              <a:rPr lang="en-US"/>
              <a:t>Click to edit Master text styles</a:t>
            </a:r>
          </a:p>
        </p:txBody>
      </p:sp>
      <p:sp>
        <p:nvSpPr>
          <p:cNvPr id="10" name="Picture Placeholder 7"/>
          <p:cNvSpPr>
            <a:spLocks noGrp="1"/>
          </p:cNvSpPr>
          <p:nvPr>
            <p:ph type="pic" sz="quarter" idx="14"/>
          </p:nvPr>
        </p:nvSpPr>
        <p:spPr>
          <a:xfrm>
            <a:off x="5652000" y="1260000"/>
            <a:ext cx="3204000" cy="3204000"/>
          </a:xfrm>
        </p:spPr>
        <p:txBody>
          <a:bodyPr rtlCol="0" anchor="ctr">
            <a:noAutofit/>
          </a:bodyPr>
          <a:lstStyle>
            <a:lvl1pPr algn="ctr">
              <a:defRPr/>
            </a:lvl1pPr>
          </a:lstStyle>
          <a:p>
            <a:pPr lvl="0"/>
            <a:r>
              <a:rPr lang="en-US" noProof="0" dirty="0"/>
              <a:t>Click icon to add picture</a:t>
            </a:r>
            <a:endParaRPr lang="en-GB" noProof="0" dirty="0"/>
          </a:p>
        </p:txBody>
      </p:sp>
      <p:sp>
        <p:nvSpPr>
          <p:cNvPr id="9" name="Footer Placeholder 4"/>
          <p:cNvSpPr>
            <a:spLocks noGrp="1"/>
          </p:cNvSpPr>
          <p:nvPr>
            <p:ph type="ftr" sz="quarter" idx="16"/>
          </p:nvPr>
        </p:nvSpPr>
        <p:spPr/>
        <p:txBody>
          <a:bodyPr/>
          <a:lstStyle>
            <a:lvl1pPr>
              <a:defRPr/>
            </a:lvl1pPr>
          </a:lstStyle>
          <a:p>
            <a:pPr>
              <a:defRPr/>
            </a:pPr>
            <a:endParaRPr lang="en-GB" altLang="en-US" dirty="0">
              <a:solidFill>
                <a:srgbClr val="636466"/>
              </a:solidFill>
            </a:endParaRPr>
          </a:p>
        </p:txBody>
      </p:sp>
      <p:sp>
        <p:nvSpPr>
          <p:cNvPr id="12" name="Slide Number Placeholder 5"/>
          <p:cNvSpPr>
            <a:spLocks noGrp="1"/>
          </p:cNvSpPr>
          <p:nvPr>
            <p:ph type="sldNum" sz="quarter" idx="17"/>
          </p:nvPr>
        </p:nvSpPr>
        <p:spPr/>
        <p:txBody>
          <a:bodyPr/>
          <a:lstStyle>
            <a:lvl1pPr>
              <a:defRPr/>
            </a:lvl1pPr>
          </a:lstStyle>
          <a:p>
            <a:pPr>
              <a:defRPr/>
            </a:pPr>
            <a:fld id="{79D5AB14-2BD5-4CE2-B6A0-21BC77769CAF}"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75084769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6" name="Straight Connector 5"/>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572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accent4"/>
                </a:solidFill>
              </a:defRPr>
            </a:lvl1pPr>
          </a:lstStyle>
          <a:p>
            <a:pPr lvl="0"/>
            <a:r>
              <a:rPr lang="en-US"/>
              <a:t>Click to edit Master text styles</a:t>
            </a:r>
          </a:p>
        </p:txBody>
      </p:sp>
      <p:sp>
        <p:nvSpPr>
          <p:cNvPr id="9" name="Footer Placeholder 5"/>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10" name="Slide Number Placeholder 6"/>
          <p:cNvSpPr>
            <a:spLocks noGrp="1"/>
          </p:cNvSpPr>
          <p:nvPr>
            <p:ph type="sldNum" sz="quarter" idx="15"/>
          </p:nvPr>
        </p:nvSpPr>
        <p:spPr/>
        <p:txBody>
          <a:bodyPr/>
          <a:lstStyle>
            <a:lvl1pPr>
              <a:defRPr/>
            </a:lvl1pPr>
          </a:lstStyle>
          <a:p>
            <a:pPr>
              <a:defRPr/>
            </a:pPr>
            <a:fld id="{1BB85517-45A9-449B-BC86-63404994C471}"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328150790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2 Statement boxes">
    <p:spTree>
      <p:nvGrpSpPr>
        <p:cNvPr id="1" name=""/>
        <p:cNvGrpSpPr/>
        <p:nvPr/>
      </p:nvGrpSpPr>
      <p:grpSpPr>
        <a:xfrm>
          <a:off x="0" y="0"/>
          <a:ext cx="0" cy="0"/>
          <a:chOff x="0" y="0"/>
          <a:chExt cx="0" cy="0"/>
        </a:xfrm>
      </p:grpSpPr>
      <p:cxnSp>
        <p:nvCxnSpPr>
          <p:cNvPr id="6" name="Straight Connector 5"/>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4176000" cy="3240000"/>
          </a:xfrm>
          <a:solidFill>
            <a:schemeClr val="accent1"/>
          </a:solidFill>
          <a:ln>
            <a:noFill/>
          </a:ln>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87219" y="1242000"/>
            <a:ext cx="4176000" cy="3240000"/>
          </a:xfrm>
          <a:solidFill>
            <a:schemeClr val="accent2"/>
          </a:solidFill>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ext Placeholder 6"/>
          <p:cNvSpPr>
            <a:spLocks noGrp="1"/>
          </p:cNvSpPr>
          <p:nvPr>
            <p:ph type="body" sz="quarter" idx="13"/>
          </p:nvPr>
        </p:nvSpPr>
        <p:spPr>
          <a:xfrm>
            <a:off x="396000" y="648000"/>
            <a:ext cx="7833600" cy="540000"/>
          </a:xfrm>
          <a:ln>
            <a:noFill/>
          </a:ln>
        </p:spPr>
        <p:txBody>
          <a:bodyPr/>
          <a:lstStyle>
            <a:lvl1pPr>
              <a:lnSpc>
                <a:spcPts val="3000"/>
              </a:lnSpc>
              <a:defRPr sz="2400">
                <a:solidFill>
                  <a:schemeClr val="accent4"/>
                </a:solidFill>
              </a:defRPr>
            </a:lvl1pPr>
          </a:lstStyle>
          <a:p>
            <a:pPr lvl="0"/>
            <a:r>
              <a:rPr lang="en-US"/>
              <a:t>Click to edit Master text styles</a:t>
            </a:r>
          </a:p>
        </p:txBody>
      </p:sp>
      <p:sp>
        <p:nvSpPr>
          <p:cNvPr id="9" name="Footer Placeholder 5"/>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10" name="Slide Number Placeholder 6"/>
          <p:cNvSpPr>
            <a:spLocks noGrp="1"/>
          </p:cNvSpPr>
          <p:nvPr>
            <p:ph type="sldNum" sz="quarter" idx="15"/>
          </p:nvPr>
        </p:nvSpPr>
        <p:spPr/>
        <p:txBody>
          <a:bodyPr/>
          <a:lstStyle>
            <a:lvl1pPr>
              <a:defRPr/>
            </a:lvl1pPr>
          </a:lstStyle>
          <a:p>
            <a:pPr>
              <a:defRPr/>
            </a:pPr>
            <a:fld id="{6CE2B9F6-59AB-4178-8B04-E9025FABFB13}"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230716153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Content with image">
    <p:spTree>
      <p:nvGrpSpPr>
        <p:cNvPr id="1" name=""/>
        <p:cNvGrpSpPr/>
        <p:nvPr/>
      </p:nvGrpSpPr>
      <p:grpSpPr>
        <a:xfrm>
          <a:off x="0" y="0"/>
          <a:ext cx="0" cy="0"/>
          <a:chOff x="0" y="0"/>
          <a:chExt cx="0" cy="0"/>
        </a:xfrm>
      </p:grpSpPr>
      <p:cxnSp>
        <p:nvCxnSpPr>
          <p:cNvPr id="6" name="Straight Connector 5"/>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p:cNvSpPr>
            <a:spLocks noGrp="1"/>
          </p:cNvSpPr>
          <p:nvPr>
            <p:ph type="pic" sz="quarter" idx="13"/>
          </p:nvPr>
        </p:nvSpPr>
        <p:spPr>
          <a:xfrm>
            <a:off x="5652000" y="1260000"/>
            <a:ext cx="3204000" cy="3204000"/>
          </a:xfrm>
        </p:spPr>
        <p:txBody>
          <a:bodyPr rtlCol="0" anchor="ctr">
            <a:noAutofit/>
          </a:bodyPr>
          <a:lstStyle>
            <a:lvl1pPr algn="ctr">
              <a:defRPr/>
            </a:lvl1pPr>
          </a:lstStyle>
          <a:p>
            <a:pPr lvl="0"/>
            <a:r>
              <a:rPr lang="en-US" noProof="0" dirty="0"/>
              <a:t>Click icon to add picture</a:t>
            </a:r>
            <a:endParaRPr lang="en-GB" noProof="0"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accent4"/>
                </a:solidFill>
              </a:defRPr>
            </a:lvl1pPr>
          </a:lstStyle>
          <a:p>
            <a:pPr lvl="0"/>
            <a:r>
              <a:rPr lang="en-US"/>
              <a:t>Click to edit Master text styles</a:t>
            </a:r>
          </a:p>
        </p:txBody>
      </p:sp>
      <p:sp>
        <p:nvSpPr>
          <p:cNvPr id="10" name="Footer Placeholder 5"/>
          <p:cNvSpPr>
            <a:spLocks noGrp="1"/>
          </p:cNvSpPr>
          <p:nvPr>
            <p:ph type="ftr" sz="quarter" idx="15"/>
          </p:nvPr>
        </p:nvSpPr>
        <p:spPr/>
        <p:txBody>
          <a:bodyPr/>
          <a:lstStyle>
            <a:lvl1pPr>
              <a:defRPr/>
            </a:lvl1pPr>
          </a:lstStyle>
          <a:p>
            <a:pPr>
              <a:defRPr/>
            </a:pPr>
            <a:endParaRPr lang="en-GB" altLang="en-US" dirty="0">
              <a:solidFill>
                <a:srgbClr val="636466"/>
              </a:solidFill>
            </a:endParaRPr>
          </a:p>
        </p:txBody>
      </p:sp>
      <p:sp>
        <p:nvSpPr>
          <p:cNvPr id="11" name="Slide Number Placeholder 6"/>
          <p:cNvSpPr>
            <a:spLocks noGrp="1"/>
          </p:cNvSpPr>
          <p:nvPr>
            <p:ph type="sldNum" sz="quarter" idx="16"/>
          </p:nvPr>
        </p:nvSpPr>
        <p:spPr/>
        <p:txBody>
          <a:bodyPr/>
          <a:lstStyle>
            <a:lvl1pPr>
              <a:defRPr/>
            </a:lvl1pPr>
          </a:lstStyle>
          <a:p>
            <a:pPr>
              <a:defRPr/>
            </a:pPr>
            <a:fld id="{9E3F5E3D-C54D-4154-85FC-FDA8C8DC2189}"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274621267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Content with chart">
    <p:spTree>
      <p:nvGrpSpPr>
        <p:cNvPr id="1" name=""/>
        <p:cNvGrpSpPr/>
        <p:nvPr/>
      </p:nvGrpSpPr>
      <p:grpSpPr>
        <a:xfrm>
          <a:off x="0" y="0"/>
          <a:ext cx="0" cy="0"/>
          <a:chOff x="0" y="0"/>
          <a:chExt cx="0" cy="0"/>
        </a:xfrm>
      </p:grpSpPr>
      <p:cxnSp>
        <p:nvCxnSpPr>
          <p:cNvPr id="8" name="Straight Connector 7"/>
          <p:cNvCxnSpPr/>
          <p:nvPr/>
        </p:nvCxnSpPr>
        <p:spPr>
          <a:xfrm>
            <a:off x="5857875" y="1309688"/>
            <a:ext cx="30114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5857875" y="4025900"/>
            <a:ext cx="3011488"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405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5" name="Chart Placeholder 4"/>
          <p:cNvSpPr>
            <a:spLocks noGrp="1"/>
          </p:cNvSpPr>
          <p:nvPr>
            <p:ph type="chart" sz="quarter" idx="15"/>
          </p:nvPr>
        </p:nvSpPr>
        <p:spPr>
          <a:xfrm>
            <a:off x="5857873" y="1851670"/>
            <a:ext cx="3011489"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15" name="Text Placeholder 14"/>
          <p:cNvSpPr>
            <a:spLocks noGrp="1"/>
          </p:cNvSpPr>
          <p:nvPr>
            <p:ph type="body" sz="quarter" idx="17"/>
          </p:nvPr>
        </p:nvSpPr>
        <p:spPr>
          <a:xfrm>
            <a:off x="5857874"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16" name="Text Placeholder 14"/>
          <p:cNvSpPr>
            <a:spLocks noGrp="1"/>
          </p:cNvSpPr>
          <p:nvPr>
            <p:ph type="body" sz="quarter" idx="18"/>
          </p:nvPr>
        </p:nvSpPr>
        <p:spPr>
          <a:xfrm>
            <a:off x="5854911"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13" name="Footer Placeholder 5"/>
          <p:cNvSpPr>
            <a:spLocks noGrp="1"/>
          </p:cNvSpPr>
          <p:nvPr>
            <p:ph type="ftr" sz="quarter" idx="19"/>
          </p:nvPr>
        </p:nvSpPr>
        <p:spPr/>
        <p:txBody>
          <a:bodyPr/>
          <a:lstStyle>
            <a:lvl1pPr>
              <a:defRPr/>
            </a:lvl1pPr>
          </a:lstStyle>
          <a:p>
            <a:pPr>
              <a:defRPr/>
            </a:pPr>
            <a:endParaRPr lang="en-GB" altLang="en-US" dirty="0">
              <a:solidFill>
                <a:srgbClr val="636466"/>
              </a:solidFill>
            </a:endParaRPr>
          </a:p>
        </p:txBody>
      </p:sp>
      <p:sp>
        <p:nvSpPr>
          <p:cNvPr id="14" name="Slide Number Placeholder 6"/>
          <p:cNvSpPr>
            <a:spLocks noGrp="1"/>
          </p:cNvSpPr>
          <p:nvPr>
            <p:ph type="sldNum" sz="quarter" idx="20"/>
          </p:nvPr>
        </p:nvSpPr>
        <p:spPr/>
        <p:txBody>
          <a:bodyPr/>
          <a:lstStyle>
            <a:lvl1pPr>
              <a:defRPr/>
            </a:lvl1pPr>
          </a:lstStyle>
          <a:p>
            <a:pPr>
              <a:defRPr/>
            </a:pPr>
            <a:fld id="{D64FB903-07D8-40B8-8D8D-83108201D896}"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410729463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with 2 charts">
    <p:spTree>
      <p:nvGrpSpPr>
        <p:cNvPr id="1" name=""/>
        <p:cNvGrpSpPr/>
        <p:nvPr/>
      </p:nvGrpSpPr>
      <p:grpSpPr>
        <a:xfrm>
          <a:off x="0" y="0"/>
          <a:ext cx="0" cy="0"/>
          <a:chOff x="0" y="0"/>
          <a:chExt cx="0" cy="0"/>
        </a:xfrm>
      </p:grpSpPr>
      <p:cxnSp>
        <p:nvCxnSpPr>
          <p:cNvPr id="10" name="Straight Connector 9"/>
          <p:cNvCxnSpPr/>
          <p:nvPr/>
        </p:nvCxnSpPr>
        <p:spPr>
          <a:xfrm>
            <a:off x="4014788" y="1309688"/>
            <a:ext cx="3011487"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395288" y="1309688"/>
            <a:ext cx="3011487"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p:nvPr/>
        </p:nvCxnSpPr>
        <p:spPr>
          <a:xfrm>
            <a:off x="395288" y="4025900"/>
            <a:ext cx="3011487"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14788" y="4025900"/>
            <a:ext cx="3011487"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5" name="Chart Placeholder 4"/>
          <p:cNvSpPr>
            <a:spLocks noGrp="1"/>
          </p:cNvSpPr>
          <p:nvPr>
            <p:ph type="chart" sz="quarter" idx="15"/>
          </p:nvPr>
        </p:nvSpPr>
        <p:spPr>
          <a:xfrm>
            <a:off x="4014000" y="1851670"/>
            <a:ext cx="3011489"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15" name="Text Placeholder 14"/>
          <p:cNvSpPr>
            <a:spLocks noGrp="1"/>
          </p:cNvSpPr>
          <p:nvPr>
            <p:ph type="body" sz="quarter" idx="17"/>
          </p:nvPr>
        </p:nvSpPr>
        <p:spPr>
          <a:xfrm>
            <a:off x="4014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16" name="Text Placeholder 14"/>
          <p:cNvSpPr>
            <a:spLocks noGrp="1"/>
          </p:cNvSpPr>
          <p:nvPr>
            <p:ph type="body" sz="quarter" idx="18"/>
          </p:nvPr>
        </p:nvSpPr>
        <p:spPr>
          <a:xfrm>
            <a:off x="4014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13" name="Chart Placeholder 4"/>
          <p:cNvSpPr>
            <a:spLocks noGrp="1"/>
          </p:cNvSpPr>
          <p:nvPr>
            <p:ph type="chart" sz="quarter" idx="19"/>
          </p:nvPr>
        </p:nvSpPr>
        <p:spPr>
          <a:xfrm>
            <a:off x="396000" y="1851670"/>
            <a:ext cx="3011489"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14" name="Text Placeholder 14"/>
          <p:cNvSpPr>
            <a:spLocks noGrp="1"/>
          </p:cNvSpPr>
          <p:nvPr>
            <p:ph type="body" sz="quarter" idx="20"/>
          </p:nvPr>
        </p:nvSpPr>
        <p:spPr>
          <a:xfrm>
            <a:off x="396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17" name="Text Placeholder 14"/>
          <p:cNvSpPr>
            <a:spLocks noGrp="1"/>
          </p:cNvSpPr>
          <p:nvPr>
            <p:ph type="body" sz="quarter" idx="21"/>
          </p:nvPr>
        </p:nvSpPr>
        <p:spPr>
          <a:xfrm>
            <a:off x="396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21" name="Footer Placeholder 5"/>
          <p:cNvSpPr>
            <a:spLocks noGrp="1"/>
          </p:cNvSpPr>
          <p:nvPr>
            <p:ph type="ftr" sz="quarter" idx="22"/>
          </p:nvPr>
        </p:nvSpPr>
        <p:spPr/>
        <p:txBody>
          <a:bodyPr/>
          <a:lstStyle>
            <a:lvl1pPr>
              <a:defRPr/>
            </a:lvl1pPr>
          </a:lstStyle>
          <a:p>
            <a:pPr>
              <a:defRPr/>
            </a:pPr>
            <a:endParaRPr lang="en-GB" altLang="en-US" dirty="0">
              <a:solidFill>
                <a:srgbClr val="636466"/>
              </a:solidFill>
            </a:endParaRPr>
          </a:p>
        </p:txBody>
      </p:sp>
      <p:sp>
        <p:nvSpPr>
          <p:cNvPr id="22" name="Slide Number Placeholder 6"/>
          <p:cNvSpPr>
            <a:spLocks noGrp="1"/>
          </p:cNvSpPr>
          <p:nvPr>
            <p:ph type="sldNum" sz="quarter" idx="23"/>
          </p:nvPr>
        </p:nvSpPr>
        <p:spPr/>
        <p:txBody>
          <a:bodyPr/>
          <a:lstStyle>
            <a:lvl1pPr>
              <a:defRPr/>
            </a:lvl1pPr>
          </a:lstStyle>
          <a:p>
            <a:pPr>
              <a:defRPr/>
            </a:pPr>
            <a:fld id="{7309043C-B5C4-46D6-A66D-738E7EA4046E}"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755257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and Imag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lvl1pPr>
              <a:defRPr>
                <a:solidFill>
                  <a:schemeClr val="tx1"/>
                </a:solidFill>
              </a:defRPr>
            </a:lvl1p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lvl1pPr>
              <a:defRPr>
                <a:solidFill>
                  <a:schemeClr val="tx1"/>
                </a:solidFill>
              </a:defRPr>
            </a:lvl1pPr>
          </a:lstStyle>
          <a:p>
            <a:fld id="{C2A541CA-4225-47B3-BB1C-3EDFFD7DCA6B}" type="slidenum">
              <a:rPr lang="en-GB" smtClean="0"/>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
        <p:nvSpPr>
          <p:cNvPr id="11" name="Picture Placeholder 7"/>
          <p:cNvSpPr>
            <a:spLocks noGrp="1"/>
          </p:cNvSpPr>
          <p:nvPr>
            <p:ph type="pic" sz="quarter" idx="13"/>
          </p:nvPr>
        </p:nvSpPr>
        <p:spPr>
          <a:xfrm>
            <a:off x="4283968" y="288001"/>
            <a:ext cx="4579200" cy="4473410"/>
          </a:xfrm>
        </p:spPr>
        <p:txBody>
          <a:bodyPr anchor="ctr"/>
          <a:lstStyle>
            <a:lvl1pPr algn="ctr">
              <a:defRPr/>
            </a:lvl1pPr>
          </a:lstStyle>
          <a:p>
            <a:endParaRPr lang="en-GB" dirty="0"/>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6419731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with 3 charts">
    <p:spTree>
      <p:nvGrpSpPr>
        <p:cNvPr id="1" name=""/>
        <p:cNvGrpSpPr/>
        <p:nvPr/>
      </p:nvGrpSpPr>
      <p:grpSpPr>
        <a:xfrm>
          <a:off x="0" y="0"/>
          <a:ext cx="0" cy="0"/>
          <a:chOff x="0" y="0"/>
          <a:chExt cx="0" cy="0"/>
        </a:xfrm>
      </p:grpSpPr>
      <p:cxnSp>
        <p:nvCxnSpPr>
          <p:cNvPr id="19" name="Straight Connector 18"/>
          <p:cNvCxnSpPr/>
          <p:nvPr/>
        </p:nvCxnSpPr>
        <p:spPr>
          <a:xfrm>
            <a:off x="3455988" y="1309688"/>
            <a:ext cx="2376487"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395288" y="1309688"/>
            <a:ext cx="2376487"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6480175" y="1309688"/>
            <a:ext cx="2386013"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p:cNvCxnSpPr/>
          <p:nvPr/>
        </p:nvCxnSpPr>
        <p:spPr>
          <a:xfrm>
            <a:off x="395288" y="4025900"/>
            <a:ext cx="2376487"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3455988" y="4025900"/>
            <a:ext cx="2376487"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6480175" y="4025900"/>
            <a:ext cx="2376488"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5" name="Chart Placeholder 4"/>
          <p:cNvSpPr>
            <a:spLocks noGrp="1"/>
          </p:cNvSpPr>
          <p:nvPr>
            <p:ph type="chart" sz="quarter" idx="15"/>
          </p:nvPr>
        </p:nvSpPr>
        <p:spPr>
          <a:xfrm>
            <a:off x="3456000" y="1851670"/>
            <a:ext cx="2376000"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15" name="Text Placeholder 14"/>
          <p:cNvSpPr>
            <a:spLocks noGrp="1"/>
          </p:cNvSpPr>
          <p:nvPr>
            <p:ph type="body" sz="quarter" idx="17"/>
          </p:nvPr>
        </p:nvSpPr>
        <p:spPr>
          <a:xfrm>
            <a:off x="345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16" name="Text Placeholder 14"/>
          <p:cNvSpPr>
            <a:spLocks noGrp="1"/>
          </p:cNvSpPr>
          <p:nvPr>
            <p:ph type="body" sz="quarter" idx="18"/>
          </p:nvPr>
        </p:nvSpPr>
        <p:spPr>
          <a:xfrm>
            <a:off x="345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13" name="Chart Placeholder 4"/>
          <p:cNvSpPr>
            <a:spLocks noGrp="1"/>
          </p:cNvSpPr>
          <p:nvPr>
            <p:ph type="chart" sz="quarter" idx="19"/>
          </p:nvPr>
        </p:nvSpPr>
        <p:spPr>
          <a:xfrm>
            <a:off x="396000" y="1851670"/>
            <a:ext cx="2376000"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14" name="Text Placeholder 14"/>
          <p:cNvSpPr>
            <a:spLocks noGrp="1"/>
          </p:cNvSpPr>
          <p:nvPr>
            <p:ph type="body" sz="quarter" idx="20"/>
          </p:nvPr>
        </p:nvSpPr>
        <p:spPr>
          <a:xfrm>
            <a:off x="39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17" name="Text Placeholder 14"/>
          <p:cNvSpPr>
            <a:spLocks noGrp="1"/>
          </p:cNvSpPr>
          <p:nvPr>
            <p:ph type="body" sz="quarter" idx="21"/>
          </p:nvPr>
        </p:nvSpPr>
        <p:spPr>
          <a:xfrm>
            <a:off x="39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18" name="Chart Placeholder 4"/>
          <p:cNvSpPr>
            <a:spLocks noGrp="1"/>
          </p:cNvSpPr>
          <p:nvPr>
            <p:ph type="chart" sz="quarter" idx="22"/>
          </p:nvPr>
        </p:nvSpPr>
        <p:spPr>
          <a:xfrm>
            <a:off x="6480000" y="1851670"/>
            <a:ext cx="2386800" cy="2145600"/>
          </a:xfrm>
        </p:spPr>
        <p:txBody>
          <a:bodyPr rtlCol="0" anchor="ctr">
            <a:noAutofit/>
          </a:bodyPr>
          <a:lstStyle>
            <a:lvl1pPr algn="ctr">
              <a:defRPr/>
            </a:lvl1pPr>
          </a:lstStyle>
          <a:p>
            <a:pPr lvl="0"/>
            <a:r>
              <a:rPr lang="en-US" noProof="0" dirty="0"/>
              <a:t>Click icon to add chart</a:t>
            </a:r>
            <a:endParaRPr lang="en-GB" noProof="0" dirty="0"/>
          </a:p>
        </p:txBody>
      </p:sp>
      <p:sp>
        <p:nvSpPr>
          <p:cNvPr id="20" name="Text Placeholder 14"/>
          <p:cNvSpPr>
            <a:spLocks noGrp="1"/>
          </p:cNvSpPr>
          <p:nvPr>
            <p:ph type="body" sz="quarter" idx="23"/>
          </p:nvPr>
        </p:nvSpPr>
        <p:spPr>
          <a:xfrm>
            <a:off x="6480000" y="1419622"/>
            <a:ext cx="2386800" cy="432048"/>
          </a:xfrm>
        </p:spPr>
        <p:txBody>
          <a:bodyPr/>
          <a:lstStyle>
            <a:lvl1pPr>
              <a:lnSpc>
                <a:spcPts val="1600"/>
              </a:lnSpc>
              <a:spcAft>
                <a:spcPts val="0"/>
              </a:spcAft>
              <a:defRPr b="1"/>
            </a:lvl1pPr>
            <a:lvl2pPr marL="0" indent="0">
              <a:lnSpc>
                <a:spcPts val="1600"/>
              </a:lnSpc>
              <a:spcAft>
                <a:spcPts val="0"/>
              </a:spcAft>
              <a:buNone/>
              <a:defRPr>
                <a:solidFill>
                  <a:schemeClr val="tx2"/>
                </a:solidFill>
              </a:defRPr>
            </a:lvl2pPr>
          </a:lstStyle>
          <a:p>
            <a:pPr lvl="0"/>
            <a:r>
              <a:rPr lang="en-US"/>
              <a:t>Click to edit Master text styles</a:t>
            </a:r>
          </a:p>
          <a:p>
            <a:pPr lvl="1"/>
            <a:r>
              <a:rPr lang="en-US"/>
              <a:t>Second level</a:t>
            </a:r>
          </a:p>
        </p:txBody>
      </p:sp>
      <p:sp>
        <p:nvSpPr>
          <p:cNvPr id="21" name="Text Placeholder 14"/>
          <p:cNvSpPr>
            <a:spLocks noGrp="1"/>
          </p:cNvSpPr>
          <p:nvPr>
            <p:ph type="body" sz="quarter" idx="24"/>
          </p:nvPr>
        </p:nvSpPr>
        <p:spPr>
          <a:xfrm>
            <a:off x="6480000" y="4083919"/>
            <a:ext cx="2386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a:t>Click to edit Master text styles</a:t>
            </a:r>
          </a:p>
          <a:p>
            <a:pPr lvl="1"/>
            <a:r>
              <a:rPr lang="en-US"/>
              <a:t>Second level</a:t>
            </a:r>
          </a:p>
        </p:txBody>
      </p:sp>
      <p:sp>
        <p:nvSpPr>
          <p:cNvPr id="29" name="Footer Placeholder 5"/>
          <p:cNvSpPr>
            <a:spLocks noGrp="1"/>
          </p:cNvSpPr>
          <p:nvPr>
            <p:ph type="ftr" sz="quarter" idx="25"/>
          </p:nvPr>
        </p:nvSpPr>
        <p:spPr/>
        <p:txBody>
          <a:bodyPr/>
          <a:lstStyle>
            <a:lvl1pPr>
              <a:defRPr/>
            </a:lvl1pPr>
          </a:lstStyle>
          <a:p>
            <a:pPr>
              <a:defRPr/>
            </a:pPr>
            <a:endParaRPr lang="en-GB" altLang="en-US" dirty="0">
              <a:solidFill>
                <a:srgbClr val="636466"/>
              </a:solidFill>
            </a:endParaRPr>
          </a:p>
        </p:txBody>
      </p:sp>
      <p:sp>
        <p:nvSpPr>
          <p:cNvPr id="30" name="Slide Number Placeholder 6"/>
          <p:cNvSpPr>
            <a:spLocks noGrp="1"/>
          </p:cNvSpPr>
          <p:nvPr>
            <p:ph type="sldNum" sz="quarter" idx="26"/>
          </p:nvPr>
        </p:nvSpPr>
        <p:spPr/>
        <p:txBody>
          <a:bodyPr/>
          <a:lstStyle>
            <a:lvl1pPr>
              <a:defRPr/>
            </a:lvl1pPr>
          </a:lstStyle>
          <a:p>
            <a:pPr>
              <a:defRPr/>
            </a:pPr>
            <a:fld id="{1D4C2890-D9F4-43D8-8BBF-6EC1568B4C87}"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325136564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7" name="Straight Connector 6"/>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324016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7"/>
          <p:cNvSpPr>
            <a:spLocks noGrp="1"/>
          </p:cNvSpPr>
          <p:nvPr>
            <p:ph sz="quarter" idx="13"/>
          </p:nvPr>
        </p:nvSpPr>
        <p:spPr>
          <a:xfrm>
            <a:off x="6084168" y="1242000"/>
            <a:ext cx="2772000" cy="32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11" name="Footer Placeholder 5"/>
          <p:cNvSpPr>
            <a:spLocks noGrp="1"/>
          </p:cNvSpPr>
          <p:nvPr>
            <p:ph type="ftr" sz="quarter" idx="15"/>
          </p:nvPr>
        </p:nvSpPr>
        <p:spPr/>
        <p:txBody>
          <a:bodyPr/>
          <a:lstStyle>
            <a:lvl1pPr>
              <a:defRPr/>
            </a:lvl1pPr>
          </a:lstStyle>
          <a:p>
            <a:pPr>
              <a:defRPr/>
            </a:pPr>
            <a:endParaRPr lang="en-GB" altLang="en-US" dirty="0">
              <a:solidFill>
                <a:srgbClr val="636466"/>
              </a:solidFill>
            </a:endParaRPr>
          </a:p>
        </p:txBody>
      </p:sp>
      <p:sp>
        <p:nvSpPr>
          <p:cNvPr id="12" name="Slide Number Placeholder 6"/>
          <p:cNvSpPr>
            <a:spLocks noGrp="1"/>
          </p:cNvSpPr>
          <p:nvPr>
            <p:ph type="sldNum" sz="quarter" idx="16"/>
          </p:nvPr>
        </p:nvSpPr>
        <p:spPr/>
        <p:txBody>
          <a:bodyPr/>
          <a:lstStyle>
            <a:lvl1pPr>
              <a:defRPr/>
            </a:lvl1pPr>
          </a:lstStyle>
          <a:p>
            <a:pPr>
              <a:defRPr/>
            </a:pPr>
            <a:fld id="{6EF4018D-C3DD-48A7-A141-3F996D24921E}"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326991184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3 Statement boxes">
    <p:spTree>
      <p:nvGrpSpPr>
        <p:cNvPr id="1" name=""/>
        <p:cNvGrpSpPr/>
        <p:nvPr/>
      </p:nvGrpSpPr>
      <p:grpSpPr>
        <a:xfrm>
          <a:off x="0" y="0"/>
          <a:ext cx="0" cy="0"/>
          <a:chOff x="0" y="0"/>
          <a:chExt cx="0" cy="0"/>
        </a:xfrm>
      </p:grpSpPr>
      <p:cxnSp>
        <p:nvCxnSpPr>
          <p:cNvPr id="7" name="Straight Connector 6"/>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2772000" cy="324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3240160" y="1242000"/>
            <a:ext cx="2772000" cy="324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11" name="Content Placeholder 3"/>
          <p:cNvSpPr>
            <a:spLocks noGrp="1"/>
          </p:cNvSpPr>
          <p:nvPr>
            <p:ph sz="half" idx="14"/>
          </p:nvPr>
        </p:nvSpPr>
        <p:spPr>
          <a:xfrm>
            <a:off x="6084168" y="1242000"/>
            <a:ext cx="2772000" cy="324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0" name="Footer Placeholder 5"/>
          <p:cNvSpPr>
            <a:spLocks noGrp="1"/>
          </p:cNvSpPr>
          <p:nvPr>
            <p:ph type="ftr" sz="quarter" idx="15"/>
          </p:nvPr>
        </p:nvSpPr>
        <p:spPr/>
        <p:txBody>
          <a:bodyPr/>
          <a:lstStyle>
            <a:lvl1pPr>
              <a:defRPr/>
            </a:lvl1pPr>
          </a:lstStyle>
          <a:p>
            <a:pPr>
              <a:defRPr/>
            </a:pPr>
            <a:endParaRPr lang="en-GB" altLang="en-US" dirty="0">
              <a:solidFill>
                <a:srgbClr val="636466"/>
              </a:solidFill>
            </a:endParaRPr>
          </a:p>
        </p:txBody>
      </p:sp>
      <p:sp>
        <p:nvSpPr>
          <p:cNvPr id="12" name="Slide Number Placeholder 6"/>
          <p:cNvSpPr>
            <a:spLocks noGrp="1"/>
          </p:cNvSpPr>
          <p:nvPr>
            <p:ph type="sldNum" sz="quarter" idx="16"/>
          </p:nvPr>
        </p:nvSpPr>
        <p:spPr/>
        <p:txBody>
          <a:bodyPr/>
          <a:lstStyle>
            <a:lvl1pPr>
              <a:defRPr/>
            </a:lvl1pPr>
          </a:lstStyle>
          <a:p>
            <a:pPr>
              <a:defRPr/>
            </a:pPr>
            <a:fld id="{B38E3D94-106F-4EB9-8831-334B8E085A3C}"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36574649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4 Statement boxes">
    <p:spTree>
      <p:nvGrpSpPr>
        <p:cNvPr id="1" name=""/>
        <p:cNvGrpSpPr/>
        <p:nvPr/>
      </p:nvGrpSpPr>
      <p:grpSpPr>
        <a:xfrm>
          <a:off x="0" y="0"/>
          <a:ext cx="0" cy="0"/>
          <a:chOff x="0" y="0"/>
          <a:chExt cx="0" cy="0"/>
        </a:xfrm>
      </p:grpSpPr>
      <p:cxnSp>
        <p:nvCxnSpPr>
          <p:cNvPr id="9" name="Straight Connector 8"/>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4194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11" name="Content Placeholder 3"/>
          <p:cNvSpPr>
            <a:spLocks noGrp="1"/>
          </p:cNvSpPr>
          <p:nvPr>
            <p:ph sz="half" idx="14"/>
          </p:nvPr>
        </p:nvSpPr>
        <p:spPr>
          <a:xfrm>
            <a:off x="4687200" y="1242000"/>
            <a:ext cx="4176019"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2" name="Content Placeholder 2"/>
          <p:cNvSpPr>
            <a:spLocks noGrp="1"/>
          </p:cNvSpPr>
          <p:nvPr>
            <p:ph sz="half" idx="15"/>
          </p:nvPr>
        </p:nvSpPr>
        <p:spPr>
          <a:xfrm>
            <a:off x="401638" y="2931790"/>
            <a:ext cx="4194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4" name="Content Placeholder 3"/>
          <p:cNvSpPr>
            <a:spLocks noGrp="1"/>
          </p:cNvSpPr>
          <p:nvPr>
            <p:ph sz="half" idx="17"/>
          </p:nvPr>
        </p:nvSpPr>
        <p:spPr>
          <a:xfrm>
            <a:off x="4687200" y="2931790"/>
            <a:ext cx="4176019" cy="1620000"/>
          </a:xfrm>
          <a:solidFill>
            <a:schemeClr val="accent3"/>
          </a:solidFill>
        </p:spPr>
        <p:txBody>
          <a:bodyPr anchor="ctr"/>
          <a:lstStyle>
            <a:lvl1pPr algn="ctr">
              <a:lnSpc>
                <a:spcPct val="100000"/>
              </a:lnSpc>
              <a:spcAft>
                <a:spcPts val="0"/>
              </a:spcAft>
              <a:defRPr sz="1600" b="1">
                <a:solidFill>
                  <a:schemeClr val="tx1"/>
                </a:solidFill>
              </a:defRPr>
            </a:lvl1pPr>
            <a:lvl2pPr marL="0" indent="0" algn="ctr">
              <a:lnSpc>
                <a:spcPct val="100000"/>
              </a:lnSpc>
              <a:spcAft>
                <a:spcPts val="0"/>
              </a:spcAft>
              <a:buNone/>
              <a:defRPr sz="1600">
                <a:solidFill>
                  <a:schemeClr val="tx1"/>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3" name="Footer Placeholder 5"/>
          <p:cNvSpPr>
            <a:spLocks noGrp="1"/>
          </p:cNvSpPr>
          <p:nvPr>
            <p:ph type="ftr" sz="quarter" idx="18"/>
          </p:nvPr>
        </p:nvSpPr>
        <p:spPr/>
        <p:txBody>
          <a:bodyPr/>
          <a:lstStyle>
            <a:lvl1pPr>
              <a:defRPr/>
            </a:lvl1pPr>
          </a:lstStyle>
          <a:p>
            <a:pPr>
              <a:defRPr/>
            </a:pPr>
            <a:endParaRPr lang="en-GB" altLang="en-US" dirty="0">
              <a:solidFill>
                <a:srgbClr val="636466"/>
              </a:solidFill>
            </a:endParaRPr>
          </a:p>
        </p:txBody>
      </p:sp>
      <p:sp>
        <p:nvSpPr>
          <p:cNvPr id="15" name="Slide Number Placeholder 6"/>
          <p:cNvSpPr>
            <a:spLocks noGrp="1"/>
          </p:cNvSpPr>
          <p:nvPr>
            <p:ph type="sldNum" sz="quarter" idx="19"/>
          </p:nvPr>
        </p:nvSpPr>
        <p:spPr/>
        <p:txBody>
          <a:bodyPr/>
          <a:lstStyle>
            <a:lvl1pPr>
              <a:defRPr/>
            </a:lvl1pPr>
          </a:lstStyle>
          <a:p>
            <a:pPr>
              <a:defRPr/>
            </a:pPr>
            <a:fld id="{417CAC4A-3BF5-4478-AA8B-19C4CAFB3AC2}"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347332669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2 long Statement boxes">
    <p:spTree>
      <p:nvGrpSpPr>
        <p:cNvPr id="1" name=""/>
        <p:cNvGrpSpPr/>
        <p:nvPr/>
      </p:nvGrpSpPr>
      <p:grpSpPr>
        <a:xfrm>
          <a:off x="0" y="0"/>
          <a:ext cx="0" cy="0"/>
          <a:chOff x="0" y="0"/>
          <a:chExt cx="0" cy="0"/>
        </a:xfrm>
      </p:grpSpPr>
      <p:cxnSp>
        <p:nvCxnSpPr>
          <p:cNvPr id="6" name="Straight Connector 5"/>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5999" y="1242000"/>
            <a:ext cx="8467219"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12" name="Content Placeholder 2"/>
          <p:cNvSpPr>
            <a:spLocks noGrp="1"/>
          </p:cNvSpPr>
          <p:nvPr>
            <p:ph sz="half" idx="15"/>
          </p:nvPr>
        </p:nvSpPr>
        <p:spPr>
          <a:xfrm>
            <a:off x="401637" y="2931790"/>
            <a:ext cx="8461581"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9" name="Footer Placeholder 5"/>
          <p:cNvSpPr>
            <a:spLocks noGrp="1"/>
          </p:cNvSpPr>
          <p:nvPr>
            <p:ph type="ftr" sz="quarter" idx="16"/>
          </p:nvPr>
        </p:nvSpPr>
        <p:spPr/>
        <p:txBody>
          <a:bodyPr/>
          <a:lstStyle>
            <a:lvl1pPr>
              <a:defRPr/>
            </a:lvl1pPr>
          </a:lstStyle>
          <a:p>
            <a:pPr>
              <a:defRPr/>
            </a:pPr>
            <a:endParaRPr lang="en-GB" altLang="en-US" dirty="0">
              <a:solidFill>
                <a:srgbClr val="636466"/>
              </a:solidFill>
            </a:endParaRPr>
          </a:p>
        </p:txBody>
      </p:sp>
      <p:sp>
        <p:nvSpPr>
          <p:cNvPr id="10" name="Slide Number Placeholder 6"/>
          <p:cNvSpPr>
            <a:spLocks noGrp="1"/>
          </p:cNvSpPr>
          <p:nvPr>
            <p:ph type="sldNum" sz="quarter" idx="17"/>
          </p:nvPr>
        </p:nvSpPr>
        <p:spPr/>
        <p:txBody>
          <a:bodyPr/>
          <a:lstStyle>
            <a:lvl1pPr>
              <a:defRPr/>
            </a:lvl1pPr>
          </a:lstStyle>
          <a:p>
            <a:pPr>
              <a:defRPr/>
            </a:pPr>
            <a:fld id="{FC6A373D-4F7D-4E12-AAAE-4966B2E9C325}"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122789139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6 Statement boxes">
    <p:spTree>
      <p:nvGrpSpPr>
        <p:cNvPr id="1" name=""/>
        <p:cNvGrpSpPr/>
        <p:nvPr/>
      </p:nvGrpSpPr>
      <p:grpSpPr>
        <a:xfrm>
          <a:off x="0" y="0"/>
          <a:ext cx="0" cy="0"/>
          <a:chOff x="0" y="0"/>
          <a:chExt cx="0" cy="0"/>
        </a:xfrm>
      </p:grpSpPr>
      <p:cxnSp>
        <p:nvCxnSpPr>
          <p:cNvPr id="10" name="Straight Connector 9"/>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000" y="244800"/>
            <a:ext cx="7834021" cy="396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6000" y="1242000"/>
            <a:ext cx="2772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3240160" y="1242000"/>
            <a:ext cx="2772000"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11" name="Content Placeholder 3"/>
          <p:cNvSpPr>
            <a:spLocks noGrp="1"/>
          </p:cNvSpPr>
          <p:nvPr>
            <p:ph sz="half" idx="14"/>
          </p:nvPr>
        </p:nvSpPr>
        <p:spPr>
          <a:xfrm>
            <a:off x="6084168" y="1242000"/>
            <a:ext cx="2772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2" name="Content Placeholder 2"/>
          <p:cNvSpPr>
            <a:spLocks noGrp="1"/>
          </p:cNvSpPr>
          <p:nvPr>
            <p:ph sz="half" idx="15"/>
          </p:nvPr>
        </p:nvSpPr>
        <p:spPr>
          <a:xfrm>
            <a:off x="401638" y="2931790"/>
            <a:ext cx="2772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3" name="Content Placeholder 3"/>
          <p:cNvSpPr>
            <a:spLocks noGrp="1"/>
          </p:cNvSpPr>
          <p:nvPr>
            <p:ph sz="half" idx="16"/>
          </p:nvPr>
        </p:nvSpPr>
        <p:spPr>
          <a:xfrm>
            <a:off x="3245798" y="2931790"/>
            <a:ext cx="2772000" cy="1620000"/>
          </a:xfrm>
          <a:solidFill>
            <a:schemeClr val="accent5"/>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4" name="Content Placeholder 3"/>
          <p:cNvSpPr>
            <a:spLocks noGrp="1"/>
          </p:cNvSpPr>
          <p:nvPr>
            <p:ph sz="half" idx="17"/>
          </p:nvPr>
        </p:nvSpPr>
        <p:spPr>
          <a:xfrm>
            <a:off x="6089806" y="2931790"/>
            <a:ext cx="2772000" cy="1620000"/>
          </a:xfrm>
          <a:solidFill>
            <a:schemeClr val="accent4"/>
          </a:solidFill>
        </p:spPr>
        <p:txBody>
          <a:bodyPr anchor="ctr"/>
          <a:lstStyle>
            <a:lvl1pPr algn="ctr">
              <a:lnSpc>
                <a:spcPct val="100000"/>
              </a:lnSpc>
              <a:spcAft>
                <a:spcPts val="0"/>
              </a:spcAft>
              <a:defRPr sz="1600" b="1">
                <a:solidFill>
                  <a:srgbClr val="000000"/>
                </a:solidFill>
              </a:defRPr>
            </a:lvl1pPr>
            <a:lvl2pPr marL="0" indent="0" algn="ctr">
              <a:lnSpc>
                <a:spcPct val="100000"/>
              </a:lnSpc>
              <a:spcAft>
                <a:spcPts val="0"/>
              </a:spcAft>
              <a:buNone/>
              <a:defRPr sz="1600">
                <a:solidFill>
                  <a:srgbClr val="000000"/>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6" name="Footer Placeholder 5"/>
          <p:cNvSpPr>
            <a:spLocks noGrp="1"/>
          </p:cNvSpPr>
          <p:nvPr>
            <p:ph type="ftr" sz="quarter" idx="18"/>
          </p:nvPr>
        </p:nvSpPr>
        <p:spPr/>
        <p:txBody>
          <a:bodyPr/>
          <a:lstStyle>
            <a:lvl1pPr>
              <a:defRPr/>
            </a:lvl1pPr>
          </a:lstStyle>
          <a:p>
            <a:pPr>
              <a:defRPr/>
            </a:pPr>
            <a:endParaRPr lang="en-GB" altLang="en-US" dirty="0">
              <a:solidFill>
                <a:srgbClr val="636466"/>
              </a:solidFill>
            </a:endParaRPr>
          </a:p>
        </p:txBody>
      </p:sp>
      <p:sp>
        <p:nvSpPr>
          <p:cNvPr id="17" name="Slide Number Placeholder 6"/>
          <p:cNvSpPr>
            <a:spLocks noGrp="1"/>
          </p:cNvSpPr>
          <p:nvPr>
            <p:ph type="sldNum" sz="quarter" idx="19"/>
          </p:nvPr>
        </p:nvSpPr>
        <p:spPr/>
        <p:txBody>
          <a:bodyPr/>
          <a:lstStyle>
            <a:lvl1pPr>
              <a:defRPr/>
            </a:lvl1pPr>
          </a:lstStyle>
          <a:p>
            <a:pPr>
              <a:defRPr/>
            </a:pPr>
            <a:fld id="{5A7687F7-9613-412B-8A6E-5F3C8E766D71}"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87952724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4" name="Straight Connector 3"/>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7" name="Footer Placeholder 3"/>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8" name="Slide Number Placeholder 4"/>
          <p:cNvSpPr>
            <a:spLocks noGrp="1"/>
          </p:cNvSpPr>
          <p:nvPr>
            <p:ph type="sldNum" sz="quarter" idx="15"/>
          </p:nvPr>
        </p:nvSpPr>
        <p:spPr/>
        <p:txBody>
          <a:bodyPr/>
          <a:lstStyle>
            <a:lvl1pPr>
              <a:defRPr/>
            </a:lvl1pPr>
          </a:lstStyle>
          <a:p>
            <a:pPr>
              <a:defRPr/>
            </a:pPr>
            <a:fld id="{D1AB56A8-3D9F-4A0A-96A4-803D5CA626B2}"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387762772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cxnSp>
        <p:nvCxnSpPr>
          <p:cNvPr id="5" name="Straight Connector 4"/>
          <p:cNvCxnSpPr/>
          <p:nvPr/>
        </p:nvCxnSpPr>
        <p:spPr>
          <a:xfrm>
            <a:off x="403225" y="4797425"/>
            <a:ext cx="8459788" cy="0"/>
          </a:xfrm>
          <a:prstGeom prst="line">
            <a:avLst/>
          </a:prstGeom>
          <a:ln w="762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5013" y="287338"/>
            <a:ext cx="51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tx2"/>
                </a:solidFill>
              </a:defRPr>
            </a:lvl1pPr>
          </a:lstStyle>
          <a:p>
            <a:pPr lvl="0"/>
            <a:r>
              <a:rPr lang="en-US"/>
              <a:t>Click to edit Master text styles</a:t>
            </a:r>
          </a:p>
        </p:txBody>
      </p:sp>
      <p:sp>
        <p:nvSpPr>
          <p:cNvPr id="7" name="Content Placeholder 2"/>
          <p:cNvSpPr>
            <a:spLocks noGrp="1"/>
          </p:cNvSpPr>
          <p:nvPr>
            <p:ph sz="half" idx="1"/>
          </p:nvPr>
        </p:nvSpPr>
        <p:spPr>
          <a:xfrm>
            <a:off x="396000" y="1242000"/>
            <a:ext cx="7848408" cy="46565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Footer Placeholder 3"/>
          <p:cNvSpPr>
            <a:spLocks noGrp="1"/>
          </p:cNvSpPr>
          <p:nvPr>
            <p:ph type="ftr" sz="quarter" idx="14"/>
          </p:nvPr>
        </p:nvSpPr>
        <p:spPr/>
        <p:txBody>
          <a:bodyPr/>
          <a:lstStyle>
            <a:lvl1pPr>
              <a:defRPr/>
            </a:lvl1pPr>
          </a:lstStyle>
          <a:p>
            <a:pPr>
              <a:defRPr/>
            </a:pPr>
            <a:endParaRPr lang="en-GB" altLang="en-US" dirty="0">
              <a:solidFill>
                <a:srgbClr val="636466"/>
              </a:solidFill>
            </a:endParaRPr>
          </a:p>
        </p:txBody>
      </p:sp>
      <p:sp>
        <p:nvSpPr>
          <p:cNvPr id="10" name="Slide Number Placeholder 4"/>
          <p:cNvSpPr>
            <a:spLocks noGrp="1"/>
          </p:cNvSpPr>
          <p:nvPr>
            <p:ph type="sldNum" sz="quarter" idx="15"/>
          </p:nvPr>
        </p:nvSpPr>
        <p:spPr/>
        <p:txBody>
          <a:bodyPr/>
          <a:lstStyle>
            <a:lvl1pPr>
              <a:defRPr/>
            </a:lvl1pPr>
          </a:lstStyle>
          <a:p>
            <a:pPr>
              <a:defRPr/>
            </a:pPr>
            <a:fld id="{D345CC86-D2F5-4365-B16C-24E8FCD3DBB4}" type="slidenum">
              <a:rPr lang="en-GB" altLang="en-US">
                <a:solidFill>
                  <a:srgbClr val="636466"/>
                </a:solidFill>
              </a:rPr>
              <a:pPr>
                <a:defRPr/>
              </a:pPr>
              <a:t>‹#›</a:t>
            </a:fld>
            <a:endParaRPr lang="en-GB" altLang="en-US" dirty="0">
              <a:solidFill>
                <a:srgbClr val="636466"/>
              </a:solidFill>
            </a:endParaRPr>
          </a:p>
        </p:txBody>
      </p:sp>
    </p:spTree>
    <p:extLst>
      <p:ext uri="{BB962C8B-B14F-4D97-AF65-F5344CB8AC3E}">
        <p14:creationId xmlns:p14="http://schemas.microsoft.com/office/powerpoint/2010/main" val="36628890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rtlCol="0" anchor="ctr">
            <a:noAutofit/>
          </a:bodyPr>
          <a:lstStyle>
            <a:lvl1pPr algn="ctr">
              <a:defRPr/>
            </a:lvl1pPr>
          </a:lstStyle>
          <a:p>
            <a:pPr lvl="0"/>
            <a:r>
              <a:rPr lang="en-US" noProof="0" dirty="0"/>
              <a:t>Click icon to add picture</a:t>
            </a:r>
            <a:endParaRPr lang="en-GB" noProof="0" dirty="0"/>
          </a:p>
        </p:txBody>
      </p:sp>
    </p:spTree>
    <p:extLst>
      <p:ext uri="{BB962C8B-B14F-4D97-AF65-F5344CB8AC3E}">
        <p14:creationId xmlns:p14="http://schemas.microsoft.com/office/powerpoint/2010/main" val="3109493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1" name="Rectangle 10"/>
          <p:cNvSpPr/>
          <p:nvPr userDrawn="1"/>
        </p:nvSpPr>
        <p:spPr>
          <a:xfrm>
            <a:off x="4283968" y="290513"/>
            <a:ext cx="4585395" cy="4585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2913816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284663" y="290513"/>
            <a:ext cx="4584700" cy="4584699"/>
          </a:xfrm>
          <a:solidFill>
            <a:srgbClr val="2AD2C9"/>
          </a:solidFill>
          <a:ln>
            <a:noFill/>
          </a:ln>
        </p:spPr>
        <p:txBody>
          <a:bodyPr anchor="ctr"/>
          <a:lstStyle>
            <a:lvl1pPr algn="ctr">
              <a:lnSpc>
                <a:spcPct val="100000"/>
              </a:lnSpc>
              <a:spcAft>
                <a:spcPts val="0"/>
              </a:spcAft>
              <a:defRPr sz="2800" b="1" baseline="0">
                <a:solidFill>
                  <a:srgbClr val="FFFFFF"/>
                </a:solidFill>
              </a:defRPr>
            </a:lvl1pPr>
            <a:lvl2pPr algn="ctr">
              <a:defRPr/>
            </a:lvl2pPr>
            <a:lvl3pPr algn="ctr">
              <a:defRPr/>
            </a:lvl3pPr>
            <a:lvl4pPr algn="ctr">
              <a:defRPr/>
            </a:lvl4pPr>
            <a:lvl5pPr algn="ctr">
              <a:defRPr/>
            </a:lvl5pPr>
          </a:lstStyle>
          <a:p>
            <a:pPr lvl="0"/>
            <a:r>
              <a:rPr lang="en-US" dirty="0"/>
              <a:t>Click to edit Master text styles</a:t>
            </a:r>
          </a:p>
        </p:txBody>
      </p:sp>
      <p:cxnSp>
        <p:nvCxnSpPr>
          <p:cNvPr id="5" name="Straight Connector 4"/>
          <p:cNvCxnSpPr/>
          <p:nvPr userDrawn="1"/>
        </p:nvCxnSpPr>
        <p:spPr>
          <a:xfrm>
            <a:off x="396000" y="3060000"/>
            <a:ext cx="3011489" cy="0"/>
          </a:xfrm>
          <a:prstGeom prst="line">
            <a:avLst/>
          </a:prstGeom>
          <a:ln w="76200" cmpd="sng">
            <a:solidFill>
              <a:schemeClr val="accent2"/>
            </a:solidFill>
          </a:ln>
          <a:effectLst/>
        </p:spPr>
        <p:style>
          <a:lnRef idx="3">
            <a:schemeClr val="dk1"/>
          </a:lnRef>
          <a:fillRef idx="0">
            <a:schemeClr val="dk1"/>
          </a:fillRef>
          <a:effectRef idx="2">
            <a:schemeClr val="dk1"/>
          </a:effectRef>
          <a:fontRef idx="minor">
            <a:schemeClr val="tx1"/>
          </a:fontRef>
        </p:style>
      </p:cxnSp>
      <p:sp>
        <p:nvSpPr>
          <p:cNvPr id="3" name="Text Placeholder 2"/>
          <p:cNvSpPr>
            <a:spLocks noGrp="1"/>
          </p:cNvSpPr>
          <p:nvPr>
            <p:ph type="body" sz="quarter" idx="10"/>
          </p:nvPr>
        </p:nvSpPr>
        <p:spPr>
          <a:xfrm>
            <a:off x="401638" y="3708001"/>
            <a:ext cx="3005137" cy="951982"/>
          </a:xfrm>
        </p:spPr>
        <p:txBody>
          <a:bodyPr/>
          <a:lstStyle>
            <a:lvl1pPr>
              <a:spcAft>
                <a:spcPts val="0"/>
              </a:spcAft>
              <a:defRPr/>
            </a:lvl1pPr>
          </a:lstStyle>
          <a:p>
            <a:pPr lvl="0"/>
            <a:r>
              <a:rPr lang="en-US" dirty="0"/>
              <a:t>Click to edit Master text styles</a:t>
            </a:r>
          </a:p>
        </p:txBody>
      </p:sp>
      <p:sp>
        <p:nvSpPr>
          <p:cNvPr id="9" name="Footer Placeholder 3"/>
          <p:cNvSpPr>
            <a:spLocks noGrp="1"/>
          </p:cNvSpPr>
          <p:nvPr>
            <p:ph type="ftr" sz="quarter" idx="11"/>
          </p:nvPr>
        </p:nvSpPr>
        <p:spPr>
          <a:xfrm>
            <a:off x="2088000" y="4896000"/>
            <a:ext cx="3240000" cy="216000"/>
          </a:xfrm>
        </p:spPr>
        <p:txBody>
          <a:bodyPr/>
          <a:lstStyle/>
          <a:p>
            <a:endParaRPr lang="en-GB" dirty="0"/>
          </a:p>
        </p:txBody>
      </p:sp>
      <p:sp>
        <p:nvSpPr>
          <p:cNvPr id="12" name="Slide Number Placeholder 4"/>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7" name="TextBox 6"/>
          <p:cNvSpPr txBox="1"/>
          <p:nvPr userDrawn="1"/>
        </p:nvSpPr>
        <p:spPr>
          <a:xfrm>
            <a:off x="396000" y="3220402"/>
            <a:ext cx="3011489" cy="215444"/>
          </a:xfrm>
          <a:prstGeom prst="rect">
            <a:avLst/>
          </a:prstGeom>
          <a:noFill/>
        </p:spPr>
        <p:txBody>
          <a:bodyPr wrap="square" lIns="0" tIns="0" rIns="0" bIns="0" rtlCol="0">
            <a:noAutofit/>
          </a:bodyPr>
          <a:lstStyle/>
          <a:p>
            <a:r>
              <a:rPr lang="en-GB" sz="1400" b="1" dirty="0">
                <a:solidFill>
                  <a:schemeClr val="tx1"/>
                </a:solidFill>
              </a:rPr>
              <a:t>Contact us</a:t>
            </a:r>
          </a:p>
        </p:txBody>
      </p:sp>
    </p:spTree>
    <p:extLst>
      <p:ext uri="{BB962C8B-B14F-4D97-AF65-F5344CB8AC3E}">
        <p14:creationId xmlns:p14="http://schemas.microsoft.com/office/powerpoint/2010/main" val="35174451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60848233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Table Placeholder 10"/>
          <p:cNvSpPr>
            <a:spLocks noGrp="1"/>
          </p:cNvSpPr>
          <p:nvPr>
            <p:ph type="tbl" sz="quarter" idx="15"/>
          </p:nvPr>
        </p:nvSpPr>
        <p:spPr>
          <a:xfrm>
            <a:off x="2073349" y="1265274"/>
            <a:ext cx="3506763" cy="3232298"/>
          </a:xfrm>
        </p:spPr>
        <p:txBody>
          <a:bodyPr/>
          <a:lstStyle/>
          <a:p>
            <a:endParaRPr lang="en-GB" dirty="0"/>
          </a:p>
        </p:txBody>
      </p:sp>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0" name="Picture Placeholder 7"/>
          <p:cNvSpPr>
            <a:spLocks noGrp="1"/>
          </p:cNvSpPr>
          <p:nvPr>
            <p:ph type="pic" sz="quarter" idx="14"/>
          </p:nvPr>
        </p:nvSpPr>
        <p:spPr>
          <a:xfrm>
            <a:off x="5652000" y="1260000"/>
            <a:ext cx="3204000" cy="3204000"/>
          </a:xfrm>
        </p:spPr>
        <p:txBody>
          <a:bodyPr anchor="ctr"/>
          <a:lstStyle>
            <a:lvl1pPr algn="ctr">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5267127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72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58807884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76000" cy="3240000"/>
          </a:xfrm>
          <a:solidFill>
            <a:schemeClr val="accent1"/>
          </a:solidFill>
          <a:ln>
            <a:noFill/>
          </a:ln>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87219" y="1242000"/>
            <a:ext cx="4176000" cy="3240000"/>
          </a:xfrm>
          <a:solidFill>
            <a:schemeClr val="accent2"/>
          </a:solidFill>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a:ln>
            <a:noFill/>
          </a:ln>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0598499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Picture Placeholder 7"/>
          <p:cNvSpPr>
            <a:spLocks noGrp="1"/>
          </p:cNvSpPr>
          <p:nvPr>
            <p:ph type="pic" sz="quarter" idx="13"/>
          </p:nvPr>
        </p:nvSpPr>
        <p:spPr>
          <a:xfrm>
            <a:off x="5652000" y="1260000"/>
            <a:ext cx="3204000" cy="3204000"/>
          </a:xfrm>
        </p:spPr>
        <p:txBody>
          <a:bodyPr anchor="ctr"/>
          <a:lstStyle>
            <a:lvl1pPr algn="ctr">
              <a:defRPr/>
            </a:lvl1pPr>
          </a:lstStyle>
          <a:p>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8158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ment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3"/>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980198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05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5857873"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5857874"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5857874"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5854911"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7" name="Straight Connector 16"/>
          <p:cNvCxnSpPr/>
          <p:nvPr userDrawn="1"/>
        </p:nvCxnSpPr>
        <p:spPr>
          <a:xfrm>
            <a:off x="58572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88683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ith 2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4014000"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4014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4014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4014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3011489"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9" name="Straight Connector 1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8" name="Straight Connector 17"/>
          <p:cNvCxnSpPr/>
          <p:nvPr userDrawn="1"/>
        </p:nvCxnSpPr>
        <p:spPr>
          <a:xfrm>
            <a:off x="396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1" name="Straight Connector 20"/>
          <p:cNvCxnSpPr/>
          <p:nvPr userDrawn="1"/>
        </p:nvCxnSpPr>
        <p:spPr>
          <a:xfrm>
            <a:off x="4014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534732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with 3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3456000" y="1851670"/>
            <a:ext cx="2376000" cy="2145600"/>
          </a:xfrm>
        </p:spPr>
        <p:txBody>
          <a:bodyPr anchor="ctr"/>
          <a:lstStyle>
            <a:lvl1pPr algn="ctr">
              <a:defRPr/>
            </a:lvl1pPr>
          </a:lstStyle>
          <a:p>
            <a:endParaRPr lang="en-GB" dirty="0"/>
          </a:p>
        </p:txBody>
      </p:sp>
      <p:cxnSp>
        <p:nvCxnSpPr>
          <p:cNvPr id="11" name="Straight Connector 10"/>
          <p:cNvCxnSpPr/>
          <p:nvPr userDrawn="1"/>
        </p:nvCxnSpPr>
        <p:spPr>
          <a:xfrm>
            <a:off x="345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3456000" y="1419622"/>
            <a:ext cx="2376000" cy="432048"/>
          </a:xfrm>
        </p:spPr>
        <p:txBody>
          <a:bodyPr/>
          <a:lstStyle>
            <a:lvl1pPr>
              <a:lnSpc>
                <a:spcPts val="1600"/>
              </a:lnSpc>
              <a:spcAft>
                <a:spcPts val="0"/>
              </a:spcAft>
              <a:defRPr b="1"/>
            </a:lvl1pPr>
            <a:lvl2pPr marL="0" indent="0">
              <a:lnSpc>
                <a:spcPts val="1600"/>
              </a:lnSpc>
              <a:spcAft>
                <a:spcPts val="0"/>
              </a:spcAft>
              <a:buNone/>
              <a:defRPr>
                <a:ln>
                  <a:noFill/>
                </a:ln>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345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2376000"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sp>
        <p:nvSpPr>
          <p:cNvPr id="18" name="Chart Placeholder 4"/>
          <p:cNvSpPr>
            <a:spLocks noGrp="1"/>
          </p:cNvSpPr>
          <p:nvPr>
            <p:ph type="chart" sz="quarter" idx="22"/>
          </p:nvPr>
        </p:nvSpPr>
        <p:spPr>
          <a:xfrm>
            <a:off x="6480000" y="1851670"/>
            <a:ext cx="2386800" cy="2145600"/>
          </a:xfrm>
        </p:spPr>
        <p:txBody>
          <a:bodyPr anchor="ctr"/>
          <a:lstStyle>
            <a:lvl1pPr algn="ctr">
              <a:defRPr/>
            </a:lvl1pPr>
          </a:lstStyle>
          <a:p>
            <a:endParaRPr lang="en-GB" dirty="0"/>
          </a:p>
        </p:txBody>
      </p:sp>
      <p:cxnSp>
        <p:nvCxnSpPr>
          <p:cNvPr id="19" name="Straight Connector 18"/>
          <p:cNvCxnSpPr/>
          <p:nvPr userDrawn="1"/>
        </p:nvCxnSpPr>
        <p:spPr>
          <a:xfrm>
            <a:off x="6480000" y="1309514"/>
            <a:ext cx="23868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20" name="Text Placeholder 14"/>
          <p:cNvSpPr>
            <a:spLocks noGrp="1"/>
          </p:cNvSpPr>
          <p:nvPr>
            <p:ph type="body" sz="quarter" idx="23"/>
          </p:nvPr>
        </p:nvSpPr>
        <p:spPr>
          <a:xfrm>
            <a:off x="6480000" y="1419622"/>
            <a:ext cx="23868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21" name="Text Placeholder 14"/>
          <p:cNvSpPr>
            <a:spLocks noGrp="1"/>
          </p:cNvSpPr>
          <p:nvPr>
            <p:ph type="body" sz="quarter" idx="24"/>
          </p:nvPr>
        </p:nvSpPr>
        <p:spPr>
          <a:xfrm>
            <a:off x="6480000" y="4083919"/>
            <a:ext cx="2386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23" name="Straight Connector 2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22" name="Straight Connector 21"/>
          <p:cNvCxnSpPr/>
          <p:nvPr userDrawn="1"/>
        </p:nvCxnSpPr>
        <p:spPr>
          <a:xfrm>
            <a:off x="39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5" name="Straight Connector 24"/>
          <p:cNvCxnSpPr/>
          <p:nvPr userDrawn="1"/>
        </p:nvCxnSpPr>
        <p:spPr>
          <a:xfrm>
            <a:off x="345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6" name="Straight Connector 25"/>
          <p:cNvCxnSpPr/>
          <p:nvPr userDrawn="1"/>
        </p:nvCxnSpPr>
        <p:spPr>
          <a:xfrm>
            <a:off x="6480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887977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24016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Content Placeholder 7"/>
          <p:cNvSpPr>
            <a:spLocks noGrp="1"/>
          </p:cNvSpPr>
          <p:nvPr>
            <p:ph sz="quarter" idx="13"/>
          </p:nvPr>
        </p:nvSpPr>
        <p:spPr>
          <a:xfrm>
            <a:off x="6084168" y="1242000"/>
            <a:ext cx="2772000" cy="32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5228749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324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324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7289187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94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4687200" y="1242000"/>
            <a:ext cx="4176019"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4194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4687200" y="2931790"/>
            <a:ext cx="4176019"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6594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long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5999" y="1242000"/>
            <a:ext cx="8467219"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2" name="Content Placeholder 2"/>
          <p:cNvSpPr>
            <a:spLocks noGrp="1"/>
          </p:cNvSpPr>
          <p:nvPr>
            <p:ph sz="half" idx="15"/>
          </p:nvPr>
        </p:nvSpPr>
        <p:spPr>
          <a:xfrm>
            <a:off x="401637" y="2931790"/>
            <a:ext cx="8461581"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9879614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2772000"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3" name="Content Placeholder 3"/>
          <p:cNvSpPr>
            <a:spLocks noGrp="1"/>
          </p:cNvSpPr>
          <p:nvPr>
            <p:ph sz="half" idx="16"/>
          </p:nvPr>
        </p:nvSpPr>
        <p:spPr>
          <a:xfrm>
            <a:off x="3245798" y="2931790"/>
            <a:ext cx="2772000" cy="1620000"/>
          </a:xfrm>
          <a:solidFill>
            <a:schemeClr val="accent5"/>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6089806" y="2931790"/>
            <a:ext cx="2772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9433836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2984083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7" name="Content Placeholder 2"/>
          <p:cNvSpPr>
            <a:spLocks noGrp="1"/>
          </p:cNvSpPr>
          <p:nvPr>
            <p:ph sz="half" idx="1"/>
          </p:nvPr>
        </p:nvSpPr>
        <p:spPr>
          <a:xfrm>
            <a:off x="396000" y="1242000"/>
            <a:ext cx="7848408" cy="46565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8208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 Left hand Statement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chemeClr val="accent1"/>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9431757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chor="ctr"/>
          <a:lstStyle>
            <a:lvl1pPr algn="ctr">
              <a:defRPr/>
            </a:lvl1pPr>
          </a:lstStyle>
          <a:p>
            <a:endParaRPr lang="en-GB" dirty="0"/>
          </a:p>
        </p:txBody>
      </p:sp>
    </p:spTree>
    <p:extLst>
      <p:ext uri="{BB962C8B-B14F-4D97-AF65-F5344CB8AC3E}">
        <p14:creationId xmlns:p14="http://schemas.microsoft.com/office/powerpoint/2010/main" val="2600991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solidFill>
                  <a:schemeClr val="bg1"/>
                </a:solidFill>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3429279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lvl1pPr>
          </a:lstStyle>
          <a:p>
            <a:endParaRPr lang="en-GB" dirty="0">
              <a:solidFill>
                <a:schemeClr val="accent1"/>
              </a:solidFill>
            </a:endParaRPr>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9379849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tement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06185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atement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3"/>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98019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 Left hand Statement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chemeClr val="accent1"/>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943175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Left hand Statement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dirty="0"/>
              <a:t>Click to edit Master title style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0403255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and Imag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lvl1pPr>
              <a:defRPr>
                <a:solidFill>
                  <a:schemeClr val="tx1"/>
                </a:solidFill>
              </a:defRPr>
            </a:lvl1p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lvl1pPr>
              <a:defRPr>
                <a:solidFill>
                  <a:schemeClr val="tx1"/>
                </a:solidFill>
              </a:defRPr>
            </a:lvl1pPr>
          </a:lstStyle>
          <a:p>
            <a:fld id="{C2A541CA-4225-47B3-BB1C-3EDFFD7DCA6B}" type="slidenum">
              <a:rPr lang="en-GB" smtClean="0"/>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
        <p:nvSpPr>
          <p:cNvPr id="11" name="Picture Placeholder 7"/>
          <p:cNvSpPr>
            <a:spLocks noGrp="1"/>
          </p:cNvSpPr>
          <p:nvPr>
            <p:ph type="pic" sz="quarter" idx="13"/>
          </p:nvPr>
        </p:nvSpPr>
        <p:spPr>
          <a:xfrm>
            <a:off x="4283968" y="288001"/>
            <a:ext cx="4579200" cy="4473410"/>
          </a:xfrm>
        </p:spPr>
        <p:txBody>
          <a:bodyPr anchor="ctr"/>
          <a:lstStyle>
            <a:lvl1pPr algn="ctr">
              <a:defRPr/>
            </a:lvl1pPr>
          </a:lstStyle>
          <a:p>
            <a:endParaRPr lang="en-GB" dirty="0"/>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904320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1" name="Rectangle 10"/>
          <p:cNvSpPr/>
          <p:nvPr userDrawn="1"/>
        </p:nvSpPr>
        <p:spPr>
          <a:xfrm>
            <a:off x="4283968" y="290513"/>
            <a:ext cx="4585395" cy="4585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41024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284663" y="290513"/>
            <a:ext cx="4584700" cy="4584699"/>
          </a:xfrm>
          <a:solidFill>
            <a:srgbClr val="2AD2C9"/>
          </a:solidFill>
          <a:ln>
            <a:noFill/>
          </a:ln>
        </p:spPr>
        <p:txBody>
          <a:bodyPr anchor="ctr"/>
          <a:lstStyle>
            <a:lvl1pPr algn="ctr">
              <a:lnSpc>
                <a:spcPct val="100000"/>
              </a:lnSpc>
              <a:spcAft>
                <a:spcPts val="0"/>
              </a:spcAft>
              <a:defRPr sz="2800" b="1" baseline="0">
                <a:solidFill>
                  <a:srgbClr val="FFFFFF"/>
                </a:solidFill>
              </a:defRPr>
            </a:lvl1pPr>
            <a:lvl2pPr algn="ctr">
              <a:defRPr/>
            </a:lvl2pPr>
            <a:lvl3pPr algn="ctr">
              <a:defRPr/>
            </a:lvl3pPr>
            <a:lvl4pPr algn="ctr">
              <a:defRPr/>
            </a:lvl4pPr>
            <a:lvl5pPr algn="ctr">
              <a:defRPr/>
            </a:lvl5pPr>
          </a:lstStyle>
          <a:p>
            <a:pPr lvl="0"/>
            <a:r>
              <a:rPr lang="en-US" dirty="0"/>
              <a:t>Click to edit Master text styles</a:t>
            </a:r>
          </a:p>
        </p:txBody>
      </p:sp>
      <p:cxnSp>
        <p:nvCxnSpPr>
          <p:cNvPr id="5" name="Straight Connector 4"/>
          <p:cNvCxnSpPr/>
          <p:nvPr userDrawn="1"/>
        </p:nvCxnSpPr>
        <p:spPr>
          <a:xfrm>
            <a:off x="396000" y="3060000"/>
            <a:ext cx="3011489" cy="0"/>
          </a:xfrm>
          <a:prstGeom prst="line">
            <a:avLst/>
          </a:prstGeom>
          <a:ln w="76200" cmpd="sng">
            <a:solidFill>
              <a:schemeClr val="accent2"/>
            </a:solidFill>
          </a:ln>
          <a:effectLst/>
        </p:spPr>
        <p:style>
          <a:lnRef idx="3">
            <a:schemeClr val="dk1"/>
          </a:lnRef>
          <a:fillRef idx="0">
            <a:schemeClr val="dk1"/>
          </a:fillRef>
          <a:effectRef idx="2">
            <a:schemeClr val="dk1"/>
          </a:effectRef>
          <a:fontRef idx="minor">
            <a:schemeClr val="tx1"/>
          </a:fontRef>
        </p:style>
      </p:cxnSp>
      <p:sp>
        <p:nvSpPr>
          <p:cNvPr id="3" name="Text Placeholder 2"/>
          <p:cNvSpPr>
            <a:spLocks noGrp="1"/>
          </p:cNvSpPr>
          <p:nvPr>
            <p:ph type="body" sz="quarter" idx="10"/>
          </p:nvPr>
        </p:nvSpPr>
        <p:spPr>
          <a:xfrm>
            <a:off x="401638" y="3708001"/>
            <a:ext cx="3005137" cy="951982"/>
          </a:xfrm>
        </p:spPr>
        <p:txBody>
          <a:bodyPr/>
          <a:lstStyle>
            <a:lvl1pPr>
              <a:spcAft>
                <a:spcPts val="0"/>
              </a:spcAft>
              <a:defRPr/>
            </a:lvl1pPr>
          </a:lstStyle>
          <a:p>
            <a:pPr lvl="0"/>
            <a:r>
              <a:rPr lang="en-US" dirty="0"/>
              <a:t>Click to edit Master text styles</a:t>
            </a:r>
          </a:p>
        </p:txBody>
      </p:sp>
      <p:sp>
        <p:nvSpPr>
          <p:cNvPr id="9" name="Footer Placeholder 3"/>
          <p:cNvSpPr>
            <a:spLocks noGrp="1"/>
          </p:cNvSpPr>
          <p:nvPr>
            <p:ph type="ftr" sz="quarter" idx="11"/>
          </p:nvPr>
        </p:nvSpPr>
        <p:spPr>
          <a:xfrm>
            <a:off x="2088000" y="4896000"/>
            <a:ext cx="3240000" cy="216000"/>
          </a:xfrm>
        </p:spPr>
        <p:txBody>
          <a:bodyPr/>
          <a:lstStyle/>
          <a:p>
            <a:endParaRPr lang="en-GB" dirty="0"/>
          </a:p>
        </p:txBody>
      </p:sp>
      <p:sp>
        <p:nvSpPr>
          <p:cNvPr id="12" name="Slide Number Placeholder 4"/>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7" name="TextBox 6"/>
          <p:cNvSpPr txBox="1"/>
          <p:nvPr userDrawn="1"/>
        </p:nvSpPr>
        <p:spPr>
          <a:xfrm>
            <a:off x="396000" y="3220402"/>
            <a:ext cx="3011489" cy="215444"/>
          </a:xfrm>
          <a:prstGeom prst="rect">
            <a:avLst/>
          </a:prstGeom>
          <a:noFill/>
        </p:spPr>
        <p:txBody>
          <a:bodyPr wrap="square" lIns="0" tIns="0" rIns="0" bIns="0" rtlCol="0">
            <a:noAutofit/>
          </a:bodyPr>
          <a:lstStyle/>
          <a:p>
            <a:r>
              <a:rPr lang="en-GB" sz="1400" b="1" dirty="0">
                <a:solidFill>
                  <a:schemeClr val="tx1"/>
                </a:solidFill>
              </a:rPr>
              <a:t>Contact us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325041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Left hand Statement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dirty="0"/>
              <a:t>Click to edit Master title style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0403255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14878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Table Placeholder 10"/>
          <p:cNvSpPr>
            <a:spLocks noGrp="1"/>
          </p:cNvSpPr>
          <p:nvPr>
            <p:ph type="tbl" sz="quarter" idx="15"/>
          </p:nvPr>
        </p:nvSpPr>
        <p:spPr>
          <a:xfrm>
            <a:off x="2073349" y="1265274"/>
            <a:ext cx="3506763" cy="3232298"/>
          </a:xfrm>
        </p:spPr>
        <p:txBody>
          <a:bodyPr/>
          <a:lstStyle/>
          <a:p>
            <a:endParaRPr lang="en-GB" dirty="0"/>
          </a:p>
        </p:txBody>
      </p:sp>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0" name="Picture Placeholder 7"/>
          <p:cNvSpPr>
            <a:spLocks noGrp="1"/>
          </p:cNvSpPr>
          <p:nvPr>
            <p:ph type="pic" sz="quarter" idx="14"/>
          </p:nvPr>
        </p:nvSpPr>
        <p:spPr>
          <a:xfrm>
            <a:off x="5652000" y="1260000"/>
            <a:ext cx="3204000" cy="3204000"/>
          </a:xfrm>
        </p:spPr>
        <p:txBody>
          <a:bodyPr anchor="ctr"/>
          <a:lstStyle>
            <a:lvl1pPr algn="ctr">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288741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72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3354735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76000" cy="3240000"/>
          </a:xfrm>
          <a:solidFill>
            <a:schemeClr val="accent1"/>
          </a:solidFill>
          <a:ln>
            <a:noFill/>
          </a:ln>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87219" y="1242000"/>
            <a:ext cx="4176000" cy="3240000"/>
          </a:xfrm>
          <a:solidFill>
            <a:schemeClr val="accent2"/>
          </a:solidFill>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a:ln>
            <a:noFill/>
          </a:ln>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8932533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Picture Placeholder 7"/>
          <p:cNvSpPr>
            <a:spLocks noGrp="1"/>
          </p:cNvSpPr>
          <p:nvPr>
            <p:ph type="pic" sz="quarter" idx="13"/>
          </p:nvPr>
        </p:nvSpPr>
        <p:spPr>
          <a:xfrm>
            <a:off x="5652000" y="1260000"/>
            <a:ext cx="3204000" cy="3204000"/>
          </a:xfrm>
        </p:spPr>
        <p:txBody>
          <a:bodyPr anchor="ctr"/>
          <a:lstStyle>
            <a:lvl1pPr algn="ctr">
              <a:defRPr/>
            </a:lvl1pPr>
          </a:lstStyle>
          <a:p>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004063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05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5857873"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5857874"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5857874"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5854911"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7" name="Straight Connector 16"/>
          <p:cNvCxnSpPr/>
          <p:nvPr userDrawn="1"/>
        </p:nvCxnSpPr>
        <p:spPr>
          <a:xfrm>
            <a:off x="58572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7299705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with 2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4014000"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4014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4014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4014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3011489"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9" name="Straight Connector 1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8" name="Straight Connector 17"/>
          <p:cNvCxnSpPr/>
          <p:nvPr userDrawn="1"/>
        </p:nvCxnSpPr>
        <p:spPr>
          <a:xfrm>
            <a:off x="396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1" name="Straight Connector 20"/>
          <p:cNvCxnSpPr/>
          <p:nvPr userDrawn="1"/>
        </p:nvCxnSpPr>
        <p:spPr>
          <a:xfrm>
            <a:off x="4014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527460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with 3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3456000" y="1851670"/>
            <a:ext cx="2376000" cy="2145600"/>
          </a:xfrm>
        </p:spPr>
        <p:txBody>
          <a:bodyPr anchor="ctr"/>
          <a:lstStyle>
            <a:lvl1pPr algn="ctr">
              <a:defRPr/>
            </a:lvl1pPr>
          </a:lstStyle>
          <a:p>
            <a:endParaRPr lang="en-GB" dirty="0"/>
          </a:p>
        </p:txBody>
      </p:sp>
      <p:cxnSp>
        <p:nvCxnSpPr>
          <p:cNvPr id="11" name="Straight Connector 10"/>
          <p:cNvCxnSpPr/>
          <p:nvPr userDrawn="1"/>
        </p:nvCxnSpPr>
        <p:spPr>
          <a:xfrm>
            <a:off x="345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3456000" y="1419622"/>
            <a:ext cx="2376000" cy="432048"/>
          </a:xfrm>
        </p:spPr>
        <p:txBody>
          <a:bodyPr/>
          <a:lstStyle>
            <a:lvl1pPr>
              <a:lnSpc>
                <a:spcPts val="1600"/>
              </a:lnSpc>
              <a:spcAft>
                <a:spcPts val="0"/>
              </a:spcAft>
              <a:defRPr b="1"/>
            </a:lvl1pPr>
            <a:lvl2pPr marL="0" indent="0">
              <a:lnSpc>
                <a:spcPts val="1600"/>
              </a:lnSpc>
              <a:spcAft>
                <a:spcPts val="0"/>
              </a:spcAft>
              <a:buNone/>
              <a:defRPr>
                <a:ln>
                  <a:noFill/>
                </a:ln>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345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2376000"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sp>
        <p:nvSpPr>
          <p:cNvPr id="18" name="Chart Placeholder 4"/>
          <p:cNvSpPr>
            <a:spLocks noGrp="1"/>
          </p:cNvSpPr>
          <p:nvPr>
            <p:ph type="chart" sz="quarter" idx="22"/>
          </p:nvPr>
        </p:nvSpPr>
        <p:spPr>
          <a:xfrm>
            <a:off x="6480000" y="1851670"/>
            <a:ext cx="2386800" cy="2145600"/>
          </a:xfrm>
        </p:spPr>
        <p:txBody>
          <a:bodyPr anchor="ctr"/>
          <a:lstStyle>
            <a:lvl1pPr algn="ctr">
              <a:defRPr/>
            </a:lvl1pPr>
          </a:lstStyle>
          <a:p>
            <a:endParaRPr lang="en-GB" dirty="0"/>
          </a:p>
        </p:txBody>
      </p:sp>
      <p:cxnSp>
        <p:nvCxnSpPr>
          <p:cNvPr id="19" name="Straight Connector 18"/>
          <p:cNvCxnSpPr/>
          <p:nvPr userDrawn="1"/>
        </p:nvCxnSpPr>
        <p:spPr>
          <a:xfrm>
            <a:off x="6480000" y="1309514"/>
            <a:ext cx="23868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20" name="Text Placeholder 14"/>
          <p:cNvSpPr>
            <a:spLocks noGrp="1"/>
          </p:cNvSpPr>
          <p:nvPr>
            <p:ph type="body" sz="quarter" idx="23"/>
          </p:nvPr>
        </p:nvSpPr>
        <p:spPr>
          <a:xfrm>
            <a:off x="6480000" y="1419622"/>
            <a:ext cx="23868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21" name="Text Placeholder 14"/>
          <p:cNvSpPr>
            <a:spLocks noGrp="1"/>
          </p:cNvSpPr>
          <p:nvPr>
            <p:ph type="body" sz="quarter" idx="24"/>
          </p:nvPr>
        </p:nvSpPr>
        <p:spPr>
          <a:xfrm>
            <a:off x="6480000" y="4083919"/>
            <a:ext cx="2386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23" name="Straight Connector 2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22" name="Straight Connector 21"/>
          <p:cNvCxnSpPr/>
          <p:nvPr userDrawn="1"/>
        </p:nvCxnSpPr>
        <p:spPr>
          <a:xfrm>
            <a:off x="39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5" name="Straight Connector 24"/>
          <p:cNvCxnSpPr/>
          <p:nvPr userDrawn="1"/>
        </p:nvCxnSpPr>
        <p:spPr>
          <a:xfrm>
            <a:off x="345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6" name="Straight Connector 25"/>
          <p:cNvCxnSpPr/>
          <p:nvPr userDrawn="1"/>
        </p:nvCxnSpPr>
        <p:spPr>
          <a:xfrm>
            <a:off x="6480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3217449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24016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Content Placeholder 7"/>
          <p:cNvSpPr>
            <a:spLocks noGrp="1"/>
          </p:cNvSpPr>
          <p:nvPr>
            <p:ph sz="quarter" idx="13"/>
          </p:nvPr>
        </p:nvSpPr>
        <p:spPr>
          <a:xfrm>
            <a:off x="6084168" y="1242000"/>
            <a:ext cx="2772000" cy="32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529011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324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324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21222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and Imag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lvl1pPr>
              <a:defRPr>
                <a:solidFill>
                  <a:schemeClr val="tx1"/>
                </a:solidFill>
              </a:defRPr>
            </a:lvl1p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lvl1pPr>
              <a:defRPr>
                <a:solidFill>
                  <a:schemeClr val="tx1"/>
                </a:solidFill>
              </a:defRPr>
            </a:lvl1pPr>
          </a:lstStyle>
          <a:p>
            <a:fld id="{C2A541CA-4225-47B3-BB1C-3EDFFD7DCA6B}" type="slidenum">
              <a:rPr lang="en-GB" smtClean="0"/>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
        <p:nvSpPr>
          <p:cNvPr id="11" name="Picture Placeholder 7"/>
          <p:cNvSpPr>
            <a:spLocks noGrp="1"/>
          </p:cNvSpPr>
          <p:nvPr>
            <p:ph type="pic" sz="quarter" idx="13"/>
          </p:nvPr>
        </p:nvSpPr>
        <p:spPr>
          <a:xfrm>
            <a:off x="4283968" y="288001"/>
            <a:ext cx="4579200" cy="4474800"/>
          </a:xfrm>
        </p:spPr>
        <p:txBody>
          <a:bodyPr anchor="ctr"/>
          <a:lstStyle>
            <a:lvl1pPr algn="ctr">
              <a:defRPr/>
            </a:lvl1pPr>
          </a:lstStyle>
          <a:p>
            <a:endParaRPr lang="en-GB" dirty="0"/>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534621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94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4687200" y="1242000"/>
            <a:ext cx="4176019"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4194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4687200" y="2931790"/>
            <a:ext cx="4176019"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40513275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long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5999" y="1242000"/>
            <a:ext cx="8467219"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2" name="Content Placeholder 2"/>
          <p:cNvSpPr>
            <a:spLocks noGrp="1"/>
          </p:cNvSpPr>
          <p:nvPr>
            <p:ph sz="half" idx="15"/>
          </p:nvPr>
        </p:nvSpPr>
        <p:spPr>
          <a:xfrm>
            <a:off x="401637" y="2931790"/>
            <a:ext cx="8461581"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6323135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2772000"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3" name="Content Placeholder 3"/>
          <p:cNvSpPr>
            <a:spLocks noGrp="1"/>
          </p:cNvSpPr>
          <p:nvPr>
            <p:ph sz="half" idx="16"/>
          </p:nvPr>
        </p:nvSpPr>
        <p:spPr>
          <a:xfrm>
            <a:off x="3245798" y="2931790"/>
            <a:ext cx="2772000" cy="1620000"/>
          </a:xfrm>
          <a:solidFill>
            <a:schemeClr val="accent5"/>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6089806" y="2931790"/>
            <a:ext cx="2772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7355676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6200235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7" name="Content Placeholder 2"/>
          <p:cNvSpPr>
            <a:spLocks noGrp="1"/>
          </p:cNvSpPr>
          <p:nvPr>
            <p:ph sz="half" idx="1"/>
          </p:nvPr>
        </p:nvSpPr>
        <p:spPr>
          <a:xfrm>
            <a:off x="396000" y="1242000"/>
            <a:ext cx="7848408" cy="46565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9033897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chor="ctr"/>
          <a:lstStyle>
            <a:lvl1pPr algn="ctr">
              <a:defRPr/>
            </a:lvl1pPr>
          </a:lstStyle>
          <a:p>
            <a:endParaRPr lang="en-GB" dirty="0"/>
          </a:p>
        </p:txBody>
      </p:sp>
    </p:spTree>
    <p:extLst>
      <p:ext uri="{BB962C8B-B14F-4D97-AF65-F5344CB8AC3E}">
        <p14:creationId xmlns:p14="http://schemas.microsoft.com/office/powerpoint/2010/main" val="34597183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solidFill>
                  <a:schemeClr val="bg1"/>
                </a:solidFill>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34292796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marL="0" marR="0" indent="0" algn="ctr" defTabSz="914400" rtl="0" eaLnBrk="1" fontAlgn="auto" latinLnBrk="0" hangingPunct="1">
              <a:lnSpc>
                <a:spcPts val="1680"/>
              </a:lnSpc>
              <a:spcBef>
                <a:spcPts val="0"/>
              </a:spcBef>
              <a:spcAft>
                <a:spcPts val="600"/>
              </a:spcAft>
              <a:buClrTx/>
              <a:buSzTx/>
              <a:buFont typeface="Arial" panose="020B0604020202020204" pitchFamily="34" charset="0"/>
              <a:buNone/>
              <a:tabLst/>
              <a:defRPr/>
            </a:lvl1pPr>
          </a:lstStyle>
          <a:p>
            <a:endParaRPr lang="en-GB" dirty="0">
              <a:solidFill>
                <a:schemeClr val="accent1"/>
              </a:solidFill>
            </a:endParaRPr>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600" b="1">
                <a:solidFill>
                  <a:srgbClr val="FFFFFF"/>
                </a:solidFill>
              </a:defRPr>
            </a:lvl1pPr>
            <a:lvl2pPr marL="0" indent="0" algn="l">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9379849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tement Slide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06185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Slide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3"/>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ctr">
              <a:lnSpc>
                <a:spcPct val="100000"/>
              </a:lnSpc>
              <a:spcAft>
                <a:spcPts val="0"/>
              </a:spcAft>
              <a:buFont typeface="Arial" panose="020B0604020202020204" pitchFamily="34" charset="0"/>
              <a:buNone/>
              <a:defRPr sz="3600" b="1">
                <a:solidFill>
                  <a:srgbClr val="FFFFFF"/>
                </a:solidFill>
              </a:defRPr>
            </a:lvl1pPr>
            <a:lvl2pPr marL="0" indent="0" algn="ctr">
              <a:lnSpc>
                <a:spcPts val="2100"/>
              </a:lnSpc>
              <a:spcAft>
                <a:spcPts val="0"/>
              </a:spcAft>
              <a:buNone/>
              <a:defRPr sz="2000">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9801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1" name="Rectangle 10"/>
          <p:cNvSpPr/>
          <p:nvPr userDrawn="1"/>
        </p:nvSpPr>
        <p:spPr>
          <a:xfrm>
            <a:off x="4283968" y="290513"/>
            <a:ext cx="4585395" cy="4585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28068522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 Left hand Statement Blu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chemeClr val="accent1"/>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9431757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 Left hand Statement White Logo">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0"/>
            <a:ext cx="9144000" cy="5143500"/>
          </a:xfrm>
        </p:spPr>
        <p:txBody>
          <a:bodyPr anchor="ctr"/>
          <a:lstStyle>
            <a:lvl1pPr algn="ctr">
              <a:defRPr/>
            </a:lvl1pPr>
          </a:lstStyle>
          <a:p>
            <a:endParaRPr lang="en-GB" dirty="0"/>
          </a:p>
        </p:txBody>
      </p:sp>
      <p:sp>
        <p:nvSpPr>
          <p:cNvPr id="8" name="Text Placeholder 7"/>
          <p:cNvSpPr>
            <a:spLocks noGrp="1"/>
          </p:cNvSpPr>
          <p:nvPr>
            <p:ph type="body" sz="quarter" idx="10"/>
          </p:nvPr>
        </p:nvSpPr>
        <p:spPr>
          <a:xfrm>
            <a:off x="0" y="2381957"/>
            <a:ext cx="9144000" cy="2761544"/>
          </a:xfrm>
          <a:gradFill flip="none" rotWithShape="1">
            <a:gsLst>
              <a:gs pos="0">
                <a:srgbClr val="000000">
                  <a:alpha val="50000"/>
                </a:srgbClr>
              </a:gs>
              <a:gs pos="100000">
                <a:srgbClr val="FFFFFF">
                  <a:alpha val="0"/>
                </a:srgbClr>
              </a:gs>
            </a:gsLst>
            <a:lin ang="16200000" scaled="1"/>
            <a:tileRect/>
          </a:gradFill>
          <a:effectLst>
            <a:outerShdw blurRad="50800" dist="38100" dir="5400000" algn="t" rotWithShape="0">
              <a:prstClr val="black">
                <a:alpha val="40000"/>
              </a:prstClr>
            </a:outerShdw>
          </a:effectLst>
        </p:spPr>
        <p:txBody>
          <a:bodyPr lIns="396000" anchor="ctr"/>
          <a:lstStyle>
            <a:lvl1pPr marL="0" indent="0" algn="l">
              <a:lnSpc>
                <a:spcPct val="100000"/>
              </a:lnSpc>
              <a:spcAft>
                <a:spcPts val="0"/>
              </a:spcAft>
              <a:buFont typeface="Arial" panose="020B0604020202020204" pitchFamily="34" charset="0"/>
              <a:buNone/>
              <a:defRPr sz="3200" b="1">
                <a:solidFill>
                  <a:srgbClr val="FFFFFF"/>
                </a:solidFill>
              </a:defRPr>
            </a:lvl1pPr>
            <a:lvl2pPr marL="0" indent="0" algn="l">
              <a:lnSpc>
                <a:spcPts val="3600"/>
              </a:lnSpc>
              <a:spcAft>
                <a:spcPts val="0"/>
              </a:spcAft>
              <a:buNone/>
              <a:defRPr sz="3200" b="1">
                <a:solidFill>
                  <a:srgbClr val="FFFFFF"/>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p:txBody>
      </p:sp>
      <p:sp>
        <p:nvSpPr>
          <p:cNvPr id="5" name="Title 1"/>
          <p:cNvSpPr>
            <a:spLocks noGrp="1"/>
          </p:cNvSpPr>
          <p:nvPr>
            <p:ph type="title"/>
          </p:nvPr>
        </p:nvSpPr>
        <p:spPr>
          <a:xfrm>
            <a:off x="396000" y="244800"/>
            <a:ext cx="7834021" cy="396000"/>
          </a:xfrm>
        </p:spPr>
        <p:txBody>
          <a:bodyPr/>
          <a:lstStyle>
            <a:lvl1pPr>
              <a:defRPr>
                <a:solidFill>
                  <a:srgbClr val="FFFFFF"/>
                </a:solidFill>
              </a:defRPr>
            </a:lvl1pPr>
          </a:lstStyle>
          <a:p>
            <a:r>
              <a:rPr lang="en-US" dirty="0"/>
              <a:t>Click to edit Master title style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0403255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ver and Imag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lvl1pPr>
              <a:defRPr>
                <a:solidFill>
                  <a:schemeClr val="tx1"/>
                </a:solidFill>
              </a:defRPr>
            </a:lvl1p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lvl1pPr>
              <a:defRPr>
                <a:solidFill>
                  <a:schemeClr val="tx1"/>
                </a:solidFill>
              </a:defRPr>
            </a:lvl1pPr>
          </a:lstStyle>
          <a:p>
            <a:fld id="{C2A541CA-4225-47B3-BB1C-3EDFFD7DCA6B}" type="slidenum">
              <a:rPr lang="en-GB" smtClean="0"/>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
        <p:nvSpPr>
          <p:cNvPr id="11" name="Picture Placeholder 7"/>
          <p:cNvSpPr>
            <a:spLocks noGrp="1"/>
          </p:cNvSpPr>
          <p:nvPr>
            <p:ph type="pic" sz="quarter" idx="13"/>
          </p:nvPr>
        </p:nvSpPr>
        <p:spPr>
          <a:xfrm>
            <a:off x="4283968" y="288001"/>
            <a:ext cx="4579200" cy="4473410"/>
          </a:xfrm>
        </p:spPr>
        <p:txBody>
          <a:bodyPr anchor="ctr"/>
          <a:lstStyle>
            <a:lvl1pPr algn="ctr">
              <a:defRPr/>
            </a:lvl1pPr>
          </a:lstStyle>
          <a:p>
            <a:endParaRPr lang="en-GB" dirty="0"/>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558184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1" name="Rectangle 10"/>
          <p:cNvSpPr/>
          <p:nvPr userDrawn="1"/>
        </p:nvSpPr>
        <p:spPr>
          <a:xfrm>
            <a:off x="4283968" y="290513"/>
            <a:ext cx="4585395" cy="4585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p:cNvSpPr>
            <a:spLocks noGrp="1"/>
          </p:cNvSpPr>
          <p:nvPr>
            <p:ph type="body" sz="quarter" idx="10"/>
          </p:nvPr>
        </p:nvSpPr>
        <p:spPr>
          <a:xfrm>
            <a:off x="396000" y="2381957"/>
            <a:ext cx="3666306" cy="2494049"/>
          </a:xfrm>
          <a:noFill/>
        </p:spPr>
        <p:txBody>
          <a:bodyPr lIns="0"/>
          <a:lstStyle>
            <a:lvl1pPr marL="0" indent="0">
              <a:lnSpc>
                <a:spcPct val="100000"/>
              </a:lnSpc>
              <a:spcAft>
                <a:spcPts val="0"/>
              </a:spcAft>
              <a:buFont typeface="Arial" panose="020B0604020202020204" pitchFamily="34" charset="0"/>
              <a:buNone/>
              <a:defRPr sz="3600" b="1"/>
            </a:lvl1pPr>
            <a:lvl2pPr marL="0" indent="0">
              <a:lnSpc>
                <a:spcPts val="2100"/>
              </a:lnSpc>
              <a:spcAft>
                <a:spcPts val="0"/>
              </a:spcAft>
              <a:buNone/>
              <a:defRPr sz="2000">
                <a:solidFill>
                  <a:schemeClr val="bg2"/>
                </a:solidFill>
              </a:defRPr>
            </a:lvl2pPr>
            <a:lvl3pPr marL="216000" indent="0">
              <a:lnSpc>
                <a:spcPct val="100000"/>
              </a:lnSpc>
              <a:spcAft>
                <a:spcPts val="0"/>
              </a:spcAft>
              <a:buNone/>
              <a:defRPr sz="3600"/>
            </a:lvl3pPr>
            <a:lvl4pPr marL="468000" indent="0">
              <a:lnSpc>
                <a:spcPct val="100000"/>
              </a:lnSpc>
              <a:spcAft>
                <a:spcPts val="0"/>
              </a:spcAft>
              <a:buNone/>
              <a:defRPr sz="3600"/>
            </a:lvl4pPr>
            <a:lvl5pPr marL="720000" indent="0">
              <a:lnSpc>
                <a:spcPct val="100000"/>
              </a:lnSpc>
              <a:spcAft>
                <a:spcPts val="0"/>
              </a:spcAft>
              <a:buNone/>
              <a:defRPr sz="3600"/>
            </a:lvl5pPr>
          </a:lstStyle>
          <a:p>
            <a:pPr lvl="0"/>
            <a:r>
              <a:rPr lang="en-US" dirty="0"/>
              <a:t>Click to edit Master text styles</a:t>
            </a:r>
          </a:p>
          <a:p>
            <a:pPr lvl="1"/>
            <a:r>
              <a:rPr lang="en-US" dirty="0"/>
              <a:t>Second level</a:t>
            </a:r>
          </a:p>
        </p:txBody>
      </p:sp>
      <p:sp>
        <p:nvSpPr>
          <p:cNvPr id="6" name="Footer Placeholder 4"/>
          <p:cNvSpPr>
            <a:spLocks noGrp="1"/>
          </p:cNvSpPr>
          <p:nvPr>
            <p:ph type="ftr" sz="quarter" idx="11"/>
          </p:nvPr>
        </p:nvSpPr>
        <p:spPr>
          <a:xfrm>
            <a:off x="2088000" y="4896000"/>
            <a:ext cx="3240000" cy="216000"/>
          </a:xfrm>
        </p:spPr>
        <p:txBody>
          <a:bodyPr/>
          <a:lstStyle/>
          <a:p>
            <a:endParaRPr lang="en-GB" dirty="0"/>
          </a:p>
        </p:txBody>
      </p:sp>
      <p:sp>
        <p:nvSpPr>
          <p:cNvPr id="7" name="Slide Number Placeholder 5"/>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14953087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284663" y="290513"/>
            <a:ext cx="4584700" cy="4584699"/>
          </a:xfrm>
          <a:solidFill>
            <a:srgbClr val="2AD2C9"/>
          </a:solidFill>
          <a:ln>
            <a:noFill/>
          </a:ln>
        </p:spPr>
        <p:txBody>
          <a:bodyPr anchor="ctr"/>
          <a:lstStyle>
            <a:lvl1pPr algn="ctr">
              <a:lnSpc>
                <a:spcPct val="100000"/>
              </a:lnSpc>
              <a:spcAft>
                <a:spcPts val="0"/>
              </a:spcAft>
              <a:defRPr sz="2800" b="1" baseline="0">
                <a:solidFill>
                  <a:srgbClr val="FFFFFF"/>
                </a:solidFill>
              </a:defRPr>
            </a:lvl1pPr>
            <a:lvl2pPr algn="ctr">
              <a:defRPr/>
            </a:lvl2pPr>
            <a:lvl3pPr algn="ctr">
              <a:defRPr/>
            </a:lvl3pPr>
            <a:lvl4pPr algn="ctr">
              <a:defRPr/>
            </a:lvl4pPr>
            <a:lvl5pPr algn="ctr">
              <a:defRPr/>
            </a:lvl5pPr>
          </a:lstStyle>
          <a:p>
            <a:pPr lvl="0"/>
            <a:r>
              <a:rPr lang="en-US" dirty="0"/>
              <a:t>Click to edit Master text styles</a:t>
            </a:r>
          </a:p>
        </p:txBody>
      </p:sp>
      <p:cxnSp>
        <p:nvCxnSpPr>
          <p:cNvPr id="5" name="Straight Connector 4"/>
          <p:cNvCxnSpPr/>
          <p:nvPr userDrawn="1"/>
        </p:nvCxnSpPr>
        <p:spPr>
          <a:xfrm>
            <a:off x="396000" y="3060000"/>
            <a:ext cx="3011489" cy="0"/>
          </a:xfrm>
          <a:prstGeom prst="line">
            <a:avLst/>
          </a:prstGeom>
          <a:ln w="76200" cmpd="sng">
            <a:solidFill>
              <a:schemeClr val="accent2"/>
            </a:solidFill>
          </a:ln>
          <a:effectLst/>
        </p:spPr>
        <p:style>
          <a:lnRef idx="3">
            <a:schemeClr val="dk1"/>
          </a:lnRef>
          <a:fillRef idx="0">
            <a:schemeClr val="dk1"/>
          </a:fillRef>
          <a:effectRef idx="2">
            <a:schemeClr val="dk1"/>
          </a:effectRef>
          <a:fontRef idx="minor">
            <a:schemeClr val="tx1"/>
          </a:fontRef>
        </p:style>
      </p:cxnSp>
      <p:sp>
        <p:nvSpPr>
          <p:cNvPr id="3" name="Text Placeholder 2"/>
          <p:cNvSpPr>
            <a:spLocks noGrp="1"/>
          </p:cNvSpPr>
          <p:nvPr>
            <p:ph type="body" sz="quarter" idx="10"/>
          </p:nvPr>
        </p:nvSpPr>
        <p:spPr>
          <a:xfrm>
            <a:off x="401638" y="3708001"/>
            <a:ext cx="3005137" cy="951982"/>
          </a:xfrm>
        </p:spPr>
        <p:txBody>
          <a:bodyPr/>
          <a:lstStyle>
            <a:lvl1pPr>
              <a:spcAft>
                <a:spcPts val="0"/>
              </a:spcAft>
              <a:defRPr/>
            </a:lvl1pPr>
          </a:lstStyle>
          <a:p>
            <a:pPr lvl="0"/>
            <a:r>
              <a:rPr lang="en-US" dirty="0"/>
              <a:t>Click to edit Master text styles</a:t>
            </a:r>
          </a:p>
        </p:txBody>
      </p:sp>
      <p:sp>
        <p:nvSpPr>
          <p:cNvPr id="9" name="Footer Placeholder 3"/>
          <p:cNvSpPr>
            <a:spLocks noGrp="1"/>
          </p:cNvSpPr>
          <p:nvPr>
            <p:ph type="ftr" sz="quarter" idx="11"/>
          </p:nvPr>
        </p:nvSpPr>
        <p:spPr>
          <a:xfrm>
            <a:off x="2088000" y="4896000"/>
            <a:ext cx="3240000" cy="216000"/>
          </a:xfrm>
        </p:spPr>
        <p:txBody>
          <a:bodyPr/>
          <a:lstStyle/>
          <a:p>
            <a:endParaRPr lang="en-GB" dirty="0"/>
          </a:p>
        </p:txBody>
      </p:sp>
      <p:sp>
        <p:nvSpPr>
          <p:cNvPr id="12" name="Slide Number Placeholder 4"/>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7" name="TextBox 6"/>
          <p:cNvSpPr txBox="1"/>
          <p:nvPr userDrawn="1"/>
        </p:nvSpPr>
        <p:spPr>
          <a:xfrm>
            <a:off x="396000" y="3220402"/>
            <a:ext cx="3011489" cy="215444"/>
          </a:xfrm>
          <a:prstGeom prst="rect">
            <a:avLst/>
          </a:prstGeom>
          <a:noFill/>
        </p:spPr>
        <p:txBody>
          <a:bodyPr wrap="square" lIns="0" tIns="0" rIns="0" bIns="0" rtlCol="0">
            <a:noAutofit/>
          </a:bodyPr>
          <a:lstStyle/>
          <a:p>
            <a:r>
              <a:rPr lang="en-GB" sz="1400" b="1" dirty="0">
                <a:solidFill>
                  <a:schemeClr val="tx1"/>
                </a:solidFill>
              </a:rPr>
              <a:t>Contact us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32587184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0530559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Table Placeholder 10"/>
          <p:cNvSpPr>
            <a:spLocks noGrp="1"/>
          </p:cNvSpPr>
          <p:nvPr>
            <p:ph type="tbl" sz="quarter" idx="15"/>
          </p:nvPr>
        </p:nvSpPr>
        <p:spPr>
          <a:xfrm>
            <a:off x="2073349" y="1265274"/>
            <a:ext cx="3506763" cy="3232298"/>
          </a:xfrm>
        </p:spPr>
        <p:txBody>
          <a:bodyPr/>
          <a:lstStyle/>
          <a:p>
            <a:endParaRPr lang="en-GB" dirty="0"/>
          </a:p>
        </p:txBody>
      </p:sp>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A541CA-4225-47B3-BB1C-3EDFFD7DCA6B}" type="slidenum">
              <a:rPr lang="en-GB" smtClean="0"/>
              <a:t>‹#›</a:t>
            </a:fld>
            <a:endParaRPr lang="en-GB" dirty="0"/>
          </a:p>
        </p:txBody>
      </p:sp>
      <p:sp>
        <p:nvSpPr>
          <p:cNvPr id="7"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0" name="Picture Placeholder 7"/>
          <p:cNvSpPr>
            <a:spLocks noGrp="1"/>
          </p:cNvSpPr>
          <p:nvPr>
            <p:ph type="pic" sz="quarter" idx="14"/>
          </p:nvPr>
        </p:nvSpPr>
        <p:spPr>
          <a:xfrm>
            <a:off x="5652000" y="1260000"/>
            <a:ext cx="3204000" cy="3204000"/>
          </a:xfrm>
        </p:spPr>
        <p:txBody>
          <a:bodyPr anchor="ctr"/>
          <a:lstStyle>
            <a:lvl1pPr algn="ctr">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157798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72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9151094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76000" cy="3240000"/>
          </a:xfrm>
          <a:solidFill>
            <a:schemeClr val="accent1"/>
          </a:solidFill>
          <a:ln>
            <a:noFill/>
          </a:ln>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87219" y="1242000"/>
            <a:ext cx="4176000" cy="3240000"/>
          </a:xfrm>
          <a:solidFill>
            <a:schemeClr val="accent2"/>
          </a:solidFill>
        </p:spPr>
        <p:txBody>
          <a:bodyPr anchor="ctr"/>
          <a:lstStyle>
            <a:lvl1pPr algn="ctr">
              <a:lnSpc>
                <a:spcPct val="100000"/>
              </a:lnSpc>
              <a:spcAft>
                <a:spcPts val="0"/>
              </a:spcAft>
              <a:defRPr sz="2000" b="1">
                <a:solidFill>
                  <a:srgbClr val="FFFFFF"/>
                </a:solidFill>
              </a:defRPr>
            </a:lvl1pPr>
            <a:lvl2pPr marL="0" indent="0" algn="ctr">
              <a:lnSpc>
                <a:spcPct val="100000"/>
              </a:lnSpc>
              <a:spcAft>
                <a:spcPts val="0"/>
              </a:spcAft>
              <a:buNone/>
              <a:defRPr sz="20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a:ln>
            <a:noFill/>
          </a:ln>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263906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396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Picture Placeholder 7"/>
          <p:cNvSpPr>
            <a:spLocks noGrp="1"/>
          </p:cNvSpPr>
          <p:nvPr>
            <p:ph type="pic" sz="quarter" idx="13"/>
          </p:nvPr>
        </p:nvSpPr>
        <p:spPr>
          <a:xfrm>
            <a:off x="5652000" y="1260000"/>
            <a:ext cx="3204000" cy="3204000"/>
          </a:xfrm>
        </p:spPr>
        <p:txBody>
          <a:bodyPr anchor="ctr"/>
          <a:lstStyle>
            <a:lvl1pPr algn="ctr">
              <a:defRPr/>
            </a:lvl1pPr>
          </a:lstStyle>
          <a:p>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448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284663" y="290513"/>
            <a:ext cx="4584700" cy="4584699"/>
          </a:xfrm>
          <a:solidFill>
            <a:srgbClr val="2AD2C9"/>
          </a:solidFill>
          <a:ln>
            <a:noFill/>
          </a:ln>
        </p:spPr>
        <p:txBody>
          <a:bodyPr anchor="ctr"/>
          <a:lstStyle>
            <a:lvl1pPr algn="ctr">
              <a:lnSpc>
                <a:spcPct val="100000"/>
              </a:lnSpc>
              <a:spcAft>
                <a:spcPts val="0"/>
              </a:spcAft>
              <a:defRPr sz="2800" b="1" baseline="0">
                <a:solidFill>
                  <a:srgbClr val="FFFFFF"/>
                </a:solidFill>
              </a:defRPr>
            </a:lvl1pPr>
            <a:lvl2pPr algn="ctr">
              <a:defRPr/>
            </a:lvl2pPr>
            <a:lvl3pPr algn="ctr">
              <a:defRPr/>
            </a:lvl3pPr>
            <a:lvl4pPr algn="ctr">
              <a:defRPr/>
            </a:lvl4pPr>
            <a:lvl5pPr algn="ctr">
              <a:defRPr/>
            </a:lvl5pPr>
          </a:lstStyle>
          <a:p>
            <a:pPr lvl="0"/>
            <a:r>
              <a:rPr lang="en-US" dirty="0"/>
              <a:t>Click to edit Master text styles</a:t>
            </a:r>
          </a:p>
        </p:txBody>
      </p:sp>
      <p:cxnSp>
        <p:nvCxnSpPr>
          <p:cNvPr id="5" name="Straight Connector 4"/>
          <p:cNvCxnSpPr/>
          <p:nvPr userDrawn="1"/>
        </p:nvCxnSpPr>
        <p:spPr>
          <a:xfrm>
            <a:off x="396000" y="3060000"/>
            <a:ext cx="3011489" cy="0"/>
          </a:xfrm>
          <a:prstGeom prst="line">
            <a:avLst/>
          </a:prstGeom>
          <a:ln w="76200" cmpd="sng">
            <a:solidFill>
              <a:schemeClr val="accent2"/>
            </a:solidFill>
          </a:ln>
          <a:effectLst/>
        </p:spPr>
        <p:style>
          <a:lnRef idx="3">
            <a:schemeClr val="dk1"/>
          </a:lnRef>
          <a:fillRef idx="0">
            <a:schemeClr val="dk1"/>
          </a:fillRef>
          <a:effectRef idx="2">
            <a:schemeClr val="dk1"/>
          </a:effectRef>
          <a:fontRef idx="minor">
            <a:schemeClr val="tx1"/>
          </a:fontRef>
        </p:style>
      </p:cxnSp>
      <p:sp>
        <p:nvSpPr>
          <p:cNvPr id="3" name="Text Placeholder 2"/>
          <p:cNvSpPr>
            <a:spLocks noGrp="1"/>
          </p:cNvSpPr>
          <p:nvPr>
            <p:ph type="body" sz="quarter" idx="10"/>
          </p:nvPr>
        </p:nvSpPr>
        <p:spPr>
          <a:xfrm>
            <a:off x="401638" y="3708001"/>
            <a:ext cx="3005137" cy="951982"/>
          </a:xfrm>
        </p:spPr>
        <p:txBody>
          <a:bodyPr/>
          <a:lstStyle>
            <a:lvl1pPr>
              <a:spcAft>
                <a:spcPts val="0"/>
              </a:spcAft>
              <a:defRPr/>
            </a:lvl1pPr>
          </a:lstStyle>
          <a:p>
            <a:pPr lvl="0"/>
            <a:r>
              <a:rPr lang="en-US" dirty="0"/>
              <a:t>Click to edit Master text styles</a:t>
            </a:r>
          </a:p>
        </p:txBody>
      </p:sp>
      <p:sp>
        <p:nvSpPr>
          <p:cNvPr id="9" name="Footer Placeholder 3"/>
          <p:cNvSpPr>
            <a:spLocks noGrp="1"/>
          </p:cNvSpPr>
          <p:nvPr>
            <p:ph type="ftr" sz="quarter" idx="11"/>
          </p:nvPr>
        </p:nvSpPr>
        <p:spPr>
          <a:xfrm>
            <a:off x="2088000" y="4896000"/>
            <a:ext cx="3240000" cy="216000"/>
          </a:xfrm>
        </p:spPr>
        <p:txBody>
          <a:bodyPr/>
          <a:lstStyle/>
          <a:p>
            <a:endParaRPr lang="en-GB" dirty="0"/>
          </a:p>
        </p:txBody>
      </p:sp>
      <p:sp>
        <p:nvSpPr>
          <p:cNvPr id="12" name="Slide Number Placeholder 4"/>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7" name="TextBox 6"/>
          <p:cNvSpPr txBox="1"/>
          <p:nvPr userDrawn="1"/>
        </p:nvSpPr>
        <p:spPr>
          <a:xfrm>
            <a:off x="396000" y="3220402"/>
            <a:ext cx="3011489" cy="215444"/>
          </a:xfrm>
          <a:prstGeom prst="rect">
            <a:avLst/>
          </a:prstGeom>
          <a:noFill/>
        </p:spPr>
        <p:txBody>
          <a:bodyPr wrap="square" lIns="0" tIns="0" rIns="0" bIns="0" rtlCol="0">
            <a:noAutofit/>
          </a:bodyPr>
          <a:lstStyle/>
          <a:p>
            <a:r>
              <a:rPr lang="en-GB" sz="1400" b="1" dirty="0">
                <a:solidFill>
                  <a:schemeClr val="tx1"/>
                </a:solidFill>
              </a:rPr>
              <a:t>Contact us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288000"/>
            <a:ext cx="731521" cy="1018034"/>
          </a:xfrm>
          <a:prstGeom prst="rect">
            <a:avLst/>
          </a:prstGeom>
        </p:spPr>
      </p:pic>
    </p:spTree>
    <p:extLst>
      <p:ext uri="{BB962C8B-B14F-4D97-AF65-F5344CB8AC3E}">
        <p14:creationId xmlns:p14="http://schemas.microsoft.com/office/powerpoint/2010/main" val="41452926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050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5857873"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5857874"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5857874"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5854911"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3" name="Straight Connector 1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7" name="Straight Connector 16"/>
          <p:cNvCxnSpPr/>
          <p:nvPr userDrawn="1"/>
        </p:nvCxnSpPr>
        <p:spPr>
          <a:xfrm>
            <a:off x="58572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0068002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with 2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4014000" y="1851670"/>
            <a:ext cx="3011489" cy="2145600"/>
          </a:xfrm>
        </p:spPr>
        <p:txBody>
          <a:bodyPr anchor="ctr"/>
          <a:lstStyle>
            <a:lvl1pPr algn="ctr">
              <a:defRPr/>
            </a:lvl1pPr>
          </a:lstStyle>
          <a:p>
            <a:endParaRPr lang="en-GB" dirty="0"/>
          </a:p>
        </p:txBody>
      </p:sp>
      <p:cxnSp>
        <p:nvCxnSpPr>
          <p:cNvPr id="11" name="Straight Connector 10"/>
          <p:cNvCxnSpPr/>
          <p:nvPr userDrawn="1"/>
        </p:nvCxnSpPr>
        <p:spPr>
          <a:xfrm>
            <a:off x="4014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4014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4014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3011489"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3011489"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3011489"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998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9" name="Straight Connector 1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18" name="Straight Connector 17"/>
          <p:cNvCxnSpPr/>
          <p:nvPr userDrawn="1"/>
        </p:nvCxnSpPr>
        <p:spPr>
          <a:xfrm>
            <a:off x="396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1" name="Straight Connector 20"/>
          <p:cNvCxnSpPr/>
          <p:nvPr userDrawn="1"/>
        </p:nvCxnSpPr>
        <p:spPr>
          <a:xfrm>
            <a:off x="4014000" y="4025291"/>
            <a:ext cx="3011489"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1502468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with 3 chart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5" name="Chart Placeholder 4"/>
          <p:cNvSpPr>
            <a:spLocks noGrp="1"/>
          </p:cNvSpPr>
          <p:nvPr>
            <p:ph type="chart" sz="quarter" idx="15"/>
          </p:nvPr>
        </p:nvSpPr>
        <p:spPr>
          <a:xfrm>
            <a:off x="3456000" y="1851670"/>
            <a:ext cx="2376000" cy="2145600"/>
          </a:xfrm>
        </p:spPr>
        <p:txBody>
          <a:bodyPr anchor="ctr"/>
          <a:lstStyle>
            <a:lvl1pPr algn="ctr">
              <a:defRPr/>
            </a:lvl1pPr>
          </a:lstStyle>
          <a:p>
            <a:endParaRPr lang="en-GB" dirty="0"/>
          </a:p>
        </p:txBody>
      </p:sp>
      <p:cxnSp>
        <p:nvCxnSpPr>
          <p:cNvPr id="11" name="Straight Connector 10"/>
          <p:cNvCxnSpPr/>
          <p:nvPr userDrawn="1"/>
        </p:nvCxnSpPr>
        <p:spPr>
          <a:xfrm>
            <a:off x="345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5" name="Text Placeholder 14"/>
          <p:cNvSpPr>
            <a:spLocks noGrp="1"/>
          </p:cNvSpPr>
          <p:nvPr>
            <p:ph type="body" sz="quarter" idx="17"/>
          </p:nvPr>
        </p:nvSpPr>
        <p:spPr>
          <a:xfrm>
            <a:off x="3456000" y="1419622"/>
            <a:ext cx="2376000" cy="432048"/>
          </a:xfrm>
        </p:spPr>
        <p:txBody>
          <a:bodyPr/>
          <a:lstStyle>
            <a:lvl1pPr>
              <a:lnSpc>
                <a:spcPts val="1600"/>
              </a:lnSpc>
              <a:spcAft>
                <a:spcPts val="0"/>
              </a:spcAft>
              <a:defRPr b="1"/>
            </a:lvl1pPr>
            <a:lvl2pPr marL="0" indent="0">
              <a:lnSpc>
                <a:spcPts val="1600"/>
              </a:lnSpc>
              <a:spcAft>
                <a:spcPts val="0"/>
              </a:spcAft>
              <a:buNone/>
              <a:defRPr>
                <a:ln>
                  <a:noFill/>
                </a:ln>
                <a:solidFill>
                  <a:schemeClr val="bg2"/>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18"/>
          </p:nvPr>
        </p:nvSpPr>
        <p:spPr>
          <a:xfrm>
            <a:off x="345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12" name="Straight Connector 11"/>
          <p:cNvCxnSpPr/>
          <p:nvPr userDrawn="1"/>
        </p:nvCxnSpPr>
        <p:spPr>
          <a:xfrm>
            <a:off x="396000" y="1309514"/>
            <a:ext cx="2376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3" name="Chart Placeholder 4"/>
          <p:cNvSpPr>
            <a:spLocks noGrp="1"/>
          </p:cNvSpPr>
          <p:nvPr>
            <p:ph type="chart" sz="quarter" idx="19"/>
          </p:nvPr>
        </p:nvSpPr>
        <p:spPr>
          <a:xfrm>
            <a:off x="396000" y="1851670"/>
            <a:ext cx="2376000" cy="2145600"/>
          </a:xfrm>
        </p:spPr>
        <p:txBody>
          <a:bodyPr anchor="ctr"/>
          <a:lstStyle>
            <a:lvl1pPr algn="ctr">
              <a:defRPr/>
            </a:lvl1pPr>
          </a:lstStyle>
          <a:p>
            <a:endParaRPr lang="en-GB" dirty="0"/>
          </a:p>
        </p:txBody>
      </p:sp>
      <p:sp>
        <p:nvSpPr>
          <p:cNvPr id="14" name="Text Placeholder 14"/>
          <p:cNvSpPr>
            <a:spLocks noGrp="1"/>
          </p:cNvSpPr>
          <p:nvPr>
            <p:ph type="body" sz="quarter" idx="20"/>
          </p:nvPr>
        </p:nvSpPr>
        <p:spPr>
          <a:xfrm>
            <a:off x="396000" y="1419622"/>
            <a:ext cx="23760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1"/>
          </p:nvPr>
        </p:nvSpPr>
        <p:spPr>
          <a:xfrm>
            <a:off x="396000" y="4083919"/>
            <a:ext cx="23760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sp>
        <p:nvSpPr>
          <p:cNvPr id="18" name="Chart Placeholder 4"/>
          <p:cNvSpPr>
            <a:spLocks noGrp="1"/>
          </p:cNvSpPr>
          <p:nvPr>
            <p:ph type="chart" sz="quarter" idx="22"/>
          </p:nvPr>
        </p:nvSpPr>
        <p:spPr>
          <a:xfrm>
            <a:off x="6480000" y="1851670"/>
            <a:ext cx="2386800" cy="2145600"/>
          </a:xfrm>
        </p:spPr>
        <p:txBody>
          <a:bodyPr anchor="ctr"/>
          <a:lstStyle>
            <a:lvl1pPr algn="ctr">
              <a:defRPr/>
            </a:lvl1pPr>
          </a:lstStyle>
          <a:p>
            <a:endParaRPr lang="en-GB" dirty="0"/>
          </a:p>
        </p:txBody>
      </p:sp>
      <p:cxnSp>
        <p:nvCxnSpPr>
          <p:cNvPr id="19" name="Straight Connector 18"/>
          <p:cNvCxnSpPr/>
          <p:nvPr userDrawn="1"/>
        </p:nvCxnSpPr>
        <p:spPr>
          <a:xfrm>
            <a:off x="6480000" y="1309514"/>
            <a:ext cx="23868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20" name="Text Placeholder 14"/>
          <p:cNvSpPr>
            <a:spLocks noGrp="1"/>
          </p:cNvSpPr>
          <p:nvPr>
            <p:ph type="body" sz="quarter" idx="23"/>
          </p:nvPr>
        </p:nvSpPr>
        <p:spPr>
          <a:xfrm>
            <a:off x="6480000" y="1419622"/>
            <a:ext cx="2386800" cy="432048"/>
          </a:xfrm>
        </p:spPr>
        <p:txBody>
          <a:bodyPr/>
          <a:lstStyle>
            <a:lvl1pPr>
              <a:lnSpc>
                <a:spcPts val="1600"/>
              </a:lnSpc>
              <a:spcAft>
                <a:spcPts val="0"/>
              </a:spcAft>
              <a:defRPr b="1"/>
            </a:lvl1pPr>
            <a:lvl2pPr marL="0" indent="0">
              <a:lnSpc>
                <a:spcPts val="1600"/>
              </a:lnSpc>
              <a:spcAft>
                <a:spcPts val="0"/>
              </a:spcAft>
              <a:buNone/>
              <a:defRPr>
                <a:solidFill>
                  <a:schemeClr val="bg2"/>
                </a:solidFill>
              </a:defRPr>
            </a:lvl2pPr>
          </a:lstStyle>
          <a:p>
            <a:pPr lvl="0"/>
            <a:r>
              <a:rPr lang="en-US" dirty="0"/>
              <a:t>Click to edit Master text styles</a:t>
            </a:r>
          </a:p>
          <a:p>
            <a:pPr lvl="1"/>
            <a:r>
              <a:rPr lang="en-US" dirty="0"/>
              <a:t>Second level</a:t>
            </a:r>
          </a:p>
        </p:txBody>
      </p:sp>
      <p:sp>
        <p:nvSpPr>
          <p:cNvPr id="21" name="Text Placeholder 14"/>
          <p:cNvSpPr>
            <a:spLocks noGrp="1"/>
          </p:cNvSpPr>
          <p:nvPr>
            <p:ph type="body" sz="quarter" idx="24"/>
          </p:nvPr>
        </p:nvSpPr>
        <p:spPr>
          <a:xfrm>
            <a:off x="6480000" y="4083919"/>
            <a:ext cx="2386800" cy="504056"/>
          </a:xfrm>
        </p:spPr>
        <p:txBody>
          <a:bodyPr/>
          <a:lstStyle>
            <a:lvl1pPr>
              <a:lnSpc>
                <a:spcPts val="1100"/>
              </a:lnSpc>
              <a:spcAft>
                <a:spcPts val="0"/>
              </a:spcAft>
              <a:defRPr sz="900">
                <a:solidFill>
                  <a:schemeClr val="tx1"/>
                </a:solidFill>
              </a:defRPr>
            </a:lvl1pPr>
            <a:lvl2pPr marL="0" indent="0">
              <a:lnSpc>
                <a:spcPts val="1100"/>
              </a:lnSpc>
              <a:spcAft>
                <a:spcPts val="0"/>
              </a:spcAft>
              <a:buNone/>
              <a:defRPr sz="900">
                <a:solidFill>
                  <a:schemeClr val="tx1"/>
                </a:solidFill>
              </a:defRPr>
            </a:lvl2pPr>
          </a:lstStyle>
          <a:p>
            <a:pPr lvl="0"/>
            <a:r>
              <a:rPr lang="en-US" dirty="0"/>
              <a:t>Click to edit Master text styles</a:t>
            </a:r>
          </a:p>
          <a:p>
            <a:pPr lvl="1"/>
            <a:r>
              <a:rPr lang="en-US" dirty="0"/>
              <a:t>Second level</a:t>
            </a:r>
          </a:p>
        </p:txBody>
      </p:sp>
      <p:cxnSp>
        <p:nvCxnSpPr>
          <p:cNvPr id="23" name="Straight Connector 22"/>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cxnSp>
        <p:nvCxnSpPr>
          <p:cNvPr id="22" name="Straight Connector 21"/>
          <p:cNvCxnSpPr/>
          <p:nvPr userDrawn="1"/>
        </p:nvCxnSpPr>
        <p:spPr>
          <a:xfrm>
            <a:off x="39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5" name="Straight Connector 24"/>
          <p:cNvCxnSpPr/>
          <p:nvPr userDrawn="1"/>
        </p:nvCxnSpPr>
        <p:spPr>
          <a:xfrm>
            <a:off x="3456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cxnSp>
        <p:nvCxnSpPr>
          <p:cNvPr id="26" name="Straight Connector 25"/>
          <p:cNvCxnSpPr/>
          <p:nvPr userDrawn="1"/>
        </p:nvCxnSpPr>
        <p:spPr>
          <a:xfrm>
            <a:off x="6480000" y="4025291"/>
            <a:ext cx="2376000" cy="0"/>
          </a:xfrm>
          <a:prstGeom prst="line">
            <a:avLst/>
          </a:prstGeom>
          <a:ln w="12700" cmpd="sng">
            <a:solidFill>
              <a:schemeClr val="bg2"/>
            </a:solidFill>
          </a:ln>
          <a:effectLst/>
        </p:spPr>
        <p:style>
          <a:lnRef idx="3">
            <a:schemeClr val="dk1"/>
          </a:lnRef>
          <a:fillRef idx="0">
            <a:schemeClr val="dk1"/>
          </a:fillRef>
          <a:effectRef idx="2">
            <a:schemeClr val="dk1"/>
          </a:effectRef>
          <a:fontRef idx="minor">
            <a:schemeClr val="tx1"/>
          </a:fontRef>
        </p:style>
      </p:cxn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7101067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240160" y="1242000"/>
            <a:ext cx="2772000" cy="3240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A541CA-4225-47B3-BB1C-3EDFFD7DCA6B}" type="slidenum">
              <a:rPr lang="en-GB" smtClean="0"/>
              <a:t>‹#›</a:t>
            </a:fld>
            <a:endParaRPr lang="en-GB" dirty="0"/>
          </a:p>
        </p:txBody>
      </p:sp>
      <p:sp>
        <p:nvSpPr>
          <p:cNvPr id="8" name="Content Placeholder 7"/>
          <p:cNvSpPr>
            <a:spLocks noGrp="1"/>
          </p:cNvSpPr>
          <p:nvPr>
            <p:ph sz="quarter" idx="13"/>
          </p:nvPr>
        </p:nvSpPr>
        <p:spPr>
          <a:xfrm>
            <a:off x="6084168" y="1242000"/>
            <a:ext cx="2772000" cy="32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p:cNvSpPr>
            <a:spLocks noGrp="1"/>
          </p:cNvSpPr>
          <p:nvPr>
            <p:ph type="body" sz="quarter" idx="14"/>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1" name="Straight Connector 10"/>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9640525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324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324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324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1085202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4194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4687200" y="1242000"/>
            <a:ext cx="4176019"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4194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4687200" y="2931790"/>
            <a:ext cx="4176019"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19472246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long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5999" y="1242000"/>
            <a:ext cx="8467219"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2" name="Content Placeholder 2"/>
          <p:cNvSpPr>
            <a:spLocks noGrp="1"/>
          </p:cNvSpPr>
          <p:nvPr>
            <p:ph sz="half" idx="15"/>
          </p:nvPr>
        </p:nvSpPr>
        <p:spPr>
          <a:xfrm>
            <a:off x="401637" y="2931790"/>
            <a:ext cx="8461581"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2950943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 Statement boxes">
    <p:spTree>
      <p:nvGrpSpPr>
        <p:cNvPr id="1" name=""/>
        <p:cNvGrpSpPr/>
        <p:nvPr/>
      </p:nvGrpSpPr>
      <p:grpSpPr>
        <a:xfrm>
          <a:off x="0" y="0"/>
          <a:ext cx="0" cy="0"/>
          <a:chOff x="0" y="0"/>
          <a:chExt cx="0" cy="0"/>
        </a:xfrm>
      </p:grpSpPr>
      <p:sp>
        <p:nvSpPr>
          <p:cNvPr id="2" name="Title 1"/>
          <p:cNvSpPr>
            <a:spLocks noGrp="1"/>
          </p:cNvSpPr>
          <p:nvPr>
            <p:ph type="title"/>
          </p:nvPr>
        </p:nvSpPr>
        <p:spPr>
          <a:xfrm>
            <a:off x="396000" y="244800"/>
            <a:ext cx="7834021" cy="396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6000" y="1242000"/>
            <a:ext cx="2772000" cy="1620000"/>
          </a:xfrm>
          <a:solidFill>
            <a:schemeClr val="accent1"/>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3240160" y="1242000"/>
            <a:ext cx="2772000" cy="1620000"/>
          </a:xfrm>
          <a:solidFill>
            <a:schemeClr val="accent2"/>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2088000" y="4896000"/>
            <a:ext cx="3240000" cy="216000"/>
          </a:xfrm>
        </p:spPr>
        <p:txBody>
          <a:bodyPr/>
          <a:lstStyle/>
          <a:p>
            <a:endParaRPr lang="en-GB" dirty="0"/>
          </a:p>
        </p:txBody>
      </p:sp>
      <p:sp>
        <p:nvSpPr>
          <p:cNvPr id="7" name="Slide Number Placeholder 6"/>
          <p:cNvSpPr>
            <a:spLocks noGrp="1"/>
          </p:cNvSpPr>
          <p:nvPr>
            <p:ph type="sldNum" sz="quarter" idx="12"/>
          </p:nvPr>
        </p:nvSpPr>
        <p:spPr>
          <a:xfrm>
            <a:off x="396000" y="4896000"/>
            <a:ext cx="900000" cy="216000"/>
          </a:xfrm>
        </p:spPr>
        <p:txBody>
          <a:bodyPr/>
          <a:lstStyle/>
          <a:p>
            <a:fld id="{C2A541CA-4225-47B3-BB1C-3EDFFD7DCA6B}" type="slidenum">
              <a:rPr lang="en-GB" smtClean="0"/>
              <a:t>‹#›</a:t>
            </a:fld>
            <a:endParaRPr lang="en-GB" dirty="0"/>
          </a:p>
        </p:txBody>
      </p:sp>
      <p:sp>
        <p:nvSpPr>
          <p:cNvPr id="8"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10" name="Straight Connector 9"/>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sp>
        <p:nvSpPr>
          <p:cNvPr id="11" name="Content Placeholder 3"/>
          <p:cNvSpPr>
            <a:spLocks noGrp="1"/>
          </p:cNvSpPr>
          <p:nvPr>
            <p:ph sz="half" idx="14"/>
          </p:nvPr>
        </p:nvSpPr>
        <p:spPr>
          <a:xfrm>
            <a:off x="6084168" y="1242000"/>
            <a:ext cx="2772000" cy="1620000"/>
          </a:xfrm>
          <a:solidFill>
            <a:schemeClr val="accent3"/>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5"/>
          </p:nvPr>
        </p:nvSpPr>
        <p:spPr>
          <a:xfrm>
            <a:off x="401638" y="2931790"/>
            <a:ext cx="2772000" cy="1620000"/>
          </a:xfrm>
          <a:solidFill>
            <a:schemeClr val="accent4"/>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3" name="Content Placeholder 3"/>
          <p:cNvSpPr>
            <a:spLocks noGrp="1"/>
          </p:cNvSpPr>
          <p:nvPr>
            <p:ph sz="half" idx="16"/>
          </p:nvPr>
        </p:nvSpPr>
        <p:spPr>
          <a:xfrm>
            <a:off x="3245798" y="2931790"/>
            <a:ext cx="2772000" cy="1620000"/>
          </a:xfrm>
          <a:solidFill>
            <a:schemeClr val="accent5"/>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3"/>
          <p:cNvSpPr>
            <a:spLocks noGrp="1"/>
          </p:cNvSpPr>
          <p:nvPr>
            <p:ph sz="half" idx="17"/>
          </p:nvPr>
        </p:nvSpPr>
        <p:spPr>
          <a:xfrm>
            <a:off x="6089806" y="2931790"/>
            <a:ext cx="2772000" cy="1620000"/>
          </a:xfrm>
          <a:solidFill>
            <a:schemeClr val="accent6"/>
          </a:solidFill>
        </p:spPr>
        <p:txBody>
          <a:bodyPr anchor="ctr"/>
          <a:lstStyle>
            <a:lvl1pPr algn="ctr">
              <a:lnSpc>
                <a:spcPct val="100000"/>
              </a:lnSpc>
              <a:spcAft>
                <a:spcPts val="0"/>
              </a:spcAft>
              <a:defRPr sz="1600" b="1">
                <a:solidFill>
                  <a:srgbClr val="FFFFFF"/>
                </a:solidFill>
              </a:defRPr>
            </a:lvl1pPr>
            <a:lvl2pPr marL="0" indent="0" algn="ctr">
              <a:lnSpc>
                <a:spcPct val="100000"/>
              </a:lnSpc>
              <a:spcAft>
                <a:spcPts val="0"/>
              </a:spcAft>
              <a:buNone/>
              <a:defRPr sz="1600">
                <a:solidFill>
                  <a:srgbClr val="FFFFFF"/>
                </a:solidFill>
              </a:defRPr>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3267296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23611777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A541CA-4225-47B3-BB1C-3EDFFD7DCA6B}" type="slidenum">
              <a:rPr lang="en-GB" smtClean="0"/>
              <a:t>‹#›</a:t>
            </a:fld>
            <a:endParaRPr lang="en-GB" dirty="0"/>
          </a:p>
        </p:txBody>
      </p:sp>
      <p:sp>
        <p:nvSpPr>
          <p:cNvPr id="6" name="Text Placeholder 6"/>
          <p:cNvSpPr>
            <a:spLocks noGrp="1"/>
          </p:cNvSpPr>
          <p:nvPr>
            <p:ph type="body" sz="quarter" idx="13"/>
          </p:nvPr>
        </p:nvSpPr>
        <p:spPr>
          <a:xfrm>
            <a:off x="396000" y="648000"/>
            <a:ext cx="7833600" cy="540000"/>
          </a:xfrm>
        </p:spPr>
        <p:txBody>
          <a:bodyPr/>
          <a:lstStyle>
            <a:lvl1pPr>
              <a:lnSpc>
                <a:spcPts val="3000"/>
              </a:lnSpc>
              <a:defRPr sz="2400">
                <a:solidFill>
                  <a:schemeClr val="bg2"/>
                </a:solidFill>
              </a:defRPr>
            </a:lvl1pPr>
          </a:lstStyle>
          <a:p>
            <a:pPr lvl="0"/>
            <a:r>
              <a:rPr lang="en-US" dirty="0"/>
              <a:t>Click to edit Master text styles</a:t>
            </a:r>
            <a:endParaRPr lang="en-GB" dirty="0"/>
          </a:p>
        </p:txBody>
      </p:sp>
      <p:sp>
        <p:nvSpPr>
          <p:cNvPr id="7" name="Content Placeholder 2"/>
          <p:cNvSpPr>
            <a:spLocks noGrp="1"/>
          </p:cNvSpPr>
          <p:nvPr>
            <p:ph sz="half" idx="1"/>
          </p:nvPr>
        </p:nvSpPr>
        <p:spPr>
          <a:xfrm>
            <a:off x="396000" y="1242000"/>
            <a:ext cx="7848408" cy="46565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403219" y="4796899"/>
            <a:ext cx="8460000" cy="0"/>
          </a:xfrm>
          <a:prstGeom prst="line">
            <a:avLst/>
          </a:prstGeom>
          <a:ln w="76200" cmpd="sng">
            <a:solidFill>
              <a:schemeClr val="tx2"/>
            </a:solidFill>
          </a:ln>
          <a:effectLst/>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5600" y="288000"/>
            <a:ext cx="518161" cy="722377"/>
          </a:xfrm>
          <a:prstGeom prst="rect">
            <a:avLst/>
          </a:prstGeom>
        </p:spPr>
      </p:pic>
    </p:spTree>
    <p:extLst>
      <p:ext uri="{BB962C8B-B14F-4D97-AF65-F5344CB8AC3E}">
        <p14:creationId xmlns:p14="http://schemas.microsoft.com/office/powerpoint/2010/main" val="304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18" Type="http://schemas.openxmlformats.org/officeDocument/2006/relationships/slideLayout" Target="../slideLayouts/slideLayout243.xml"/><Relationship Id="rId26" Type="http://schemas.openxmlformats.org/officeDocument/2006/relationships/theme" Target="../theme/theme10.xml"/><Relationship Id="rId3" Type="http://schemas.openxmlformats.org/officeDocument/2006/relationships/slideLayout" Target="../slideLayouts/slideLayout228.xml"/><Relationship Id="rId21" Type="http://schemas.openxmlformats.org/officeDocument/2006/relationships/slideLayout" Target="../slideLayouts/slideLayout246.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17" Type="http://schemas.openxmlformats.org/officeDocument/2006/relationships/slideLayout" Target="../slideLayouts/slideLayout242.xml"/><Relationship Id="rId25" Type="http://schemas.openxmlformats.org/officeDocument/2006/relationships/slideLayout" Target="../slideLayouts/slideLayout250.xml"/><Relationship Id="rId2" Type="http://schemas.openxmlformats.org/officeDocument/2006/relationships/slideLayout" Target="../slideLayouts/slideLayout227.xml"/><Relationship Id="rId16" Type="http://schemas.openxmlformats.org/officeDocument/2006/relationships/slideLayout" Target="../slideLayouts/slideLayout241.xml"/><Relationship Id="rId20" Type="http://schemas.openxmlformats.org/officeDocument/2006/relationships/slideLayout" Target="../slideLayouts/slideLayout245.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24" Type="http://schemas.openxmlformats.org/officeDocument/2006/relationships/slideLayout" Target="../slideLayouts/slideLayout249.xml"/><Relationship Id="rId5" Type="http://schemas.openxmlformats.org/officeDocument/2006/relationships/slideLayout" Target="../slideLayouts/slideLayout230.xml"/><Relationship Id="rId15" Type="http://schemas.openxmlformats.org/officeDocument/2006/relationships/slideLayout" Target="../slideLayouts/slideLayout240.xml"/><Relationship Id="rId23" Type="http://schemas.openxmlformats.org/officeDocument/2006/relationships/slideLayout" Target="../slideLayouts/slideLayout248.xml"/><Relationship Id="rId10" Type="http://schemas.openxmlformats.org/officeDocument/2006/relationships/slideLayout" Target="../slideLayouts/slideLayout235.xml"/><Relationship Id="rId19" Type="http://schemas.openxmlformats.org/officeDocument/2006/relationships/slideLayout" Target="../slideLayouts/slideLayout244.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 Id="rId22" Type="http://schemas.openxmlformats.org/officeDocument/2006/relationships/slideLayout" Target="../slideLayouts/slideLayout24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slideLayout" Target="../slideLayouts/slideLayout263.xml"/><Relationship Id="rId18" Type="http://schemas.openxmlformats.org/officeDocument/2006/relationships/slideLayout" Target="../slideLayouts/slideLayout268.xml"/><Relationship Id="rId26" Type="http://schemas.openxmlformats.org/officeDocument/2006/relationships/slideLayout" Target="../slideLayouts/slideLayout276.xml"/><Relationship Id="rId3" Type="http://schemas.openxmlformats.org/officeDocument/2006/relationships/slideLayout" Target="../slideLayouts/slideLayout253.xml"/><Relationship Id="rId21" Type="http://schemas.openxmlformats.org/officeDocument/2006/relationships/slideLayout" Target="../slideLayouts/slideLayout271.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17" Type="http://schemas.openxmlformats.org/officeDocument/2006/relationships/slideLayout" Target="../slideLayouts/slideLayout267.xml"/><Relationship Id="rId25" Type="http://schemas.openxmlformats.org/officeDocument/2006/relationships/slideLayout" Target="../slideLayouts/slideLayout275.xml"/><Relationship Id="rId2" Type="http://schemas.openxmlformats.org/officeDocument/2006/relationships/slideLayout" Target="../slideLayouts/slideLayout252.xml"/><Relationship Id="rId16" Type="http://schemas.openxmlformats.org/officeDocument/2006/relationships/slideLayout" Target="../slideLayouts/slideLayout266.xml"/><Relationship Id="rId20" Type="http://schemas.openxmlformats.org/officeDocument/2006/relationships/slideLayout" Target="../slideLayouts/slideLayout270.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24" Type="http://schemas.openxmlformats.org/officeDocument/2006/relationships/slideLayout" Target="../slideLayouts/slideLayout274.xml"/><Relationship Id="rId5" Type="http://schemas.openxmlformats.org/officeDocument/2006/relationships/slideLayout" Target="../slideLayouts/slideLayout255.xml"/><Relationship Id="rId15" Type="http://schemas.openxmlformats.org/officeDocument/2006/relationships/slideLayout" Target="../slideLayouts/slideLayout265.xml"/><Relationship Id="rId23" Type="http://schemas.openxmlformats.org/officeDocument/2006/relationships/slideLayout" Target="../slideLayouts/slideLayout273.xml"/><Relationship Id="rId10" Type="http://schemas.openxmlformats.org/officeDocument/2006/relationships/slideLayout" Target="../slideLayouts/slideLayout260.xml"/><Relationship Id="rId19" Type="http://schemas.openxmlformats.org/officeDocument/2006/relationships/slideLayout" Target="../slideLayouts/slideLayout269.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slideLayout" Target="../slideLayouts/slideLayout264.xml"/><Relationship Id="rId22" Type="http://schemas.openxmlformats.org/officeDocument/2006/relationships/slideLayout" Target="../slideLayouts/slideLayout272.xml"/><Relationship Id="rId27"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slideLayout" Target="../slideLayouts/slideLayout289.xml"/><Relationship Id="rId18" Type="http://schemas.openxmlformats.org/officeDocument/2006/relationships/slideLayout" Target="../slideLayouts/slideLayout294.xml"/><Relationship Id="rId26" Type="http://schemas.openxmlformats.org/officeDocument/2006/relationships/slideLayout" Target="../slideLayouts/slideLayout302.xml"/><Relationship Id="rId3" Type="http://schemas.openxmlformats.org/officeDocument/2006/relationships/slideLayout" Target="../slideLayouts/slideLayout279.xml"/><Relationship Id="rId21" Type="http://schemas.openxmlformats.org/officeDocument/2006/relationships/slideLayout" Target="../slideLayouts/slideLayout297.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17" Type="http://schemas.openxmlformats.org/officeDocument/2006/relationships/slideLayout" Target="../slideLayouts/slideLayout293.xml"/><Relationship Id="rId25" Type="http://schemas.openxmlformats.org/officeDocument/2006/relationships/slideLayout" Target="../slideLayouts/slideLayout301.xml"/><Relationship Id="rId2" Type="http://schemas.openxmlformats.org/officeDocument/2006/relationships/slideLayout" Target="../slideLayouts/slideLayout278.xml"/><Relationship Id="rId16" Type="http://schemas.openxmlformats.org/officeDocument/2006/relationships/slideLayout" Target="../slideLayouts/slideLayout292.xml"/><Relationship Id="rId20" Type="http://schemas.openxmlformats.org/officeDocument/2006/relationships/slideLayout" Target="../slideLayouts/slideLayout296.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24" Type="http://schemas.openxmlformats.org/officeDocument/2006/relationships/slideLayout" Target="../slideLayouts/slideLayout300.xml"/><Relationship Id="rId5" Type="http://schemas.openxmlformats.org/officeDocument/2006/relationships/slideLayout" Target="../slideLayouts/slideLayout281.xml"/><Relationship Id="rId15" Type="http://schemas.openxmlformats.org/officeDocument/2006/relationships/slideLayout" Target="../slideLayouts/slideLayout291.xml"/><Relationship Id="rId23" Type="http://schemas.openxmlformats.org/officeDocument/2006/relationships/slideLayout" Target="../slideLayouts/slideLayout299.xml"/><Relationship Id="rId10" Type="http://schemas.openxmlformats.org/officeDocument/2006/relationships/slideLayout" Target="../slideLayouts/slideLayout286.xml"/><Relationship Id="rId19" Type="http://schemas.openxmlformats.org/officeDocument/2006/relationships/slideLayout" Target="../slideLayouts/slideLayout295.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slideLayout" Target="../slideLayouts/slideLayout290.xml"/><Relationship Id="rId22" Type="http://schemas.openxmlformats.org/officeDocument/2006/relationships/slideLayout" Target="../slideLayouts/slideLayout298.xml"/><Relationship Id="rId27"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18" Type="http://schemas.openxmlformats.org/officeDocument/2006/relationships/slideLayout" Target="../slideLayouts/slideLayout320.xml"/><Relationship Id="rId26" Type="http://schemas.openxmlformats.org/officeDocument/2006/relationships/slideLayout" Target="../slideLayouts/slideLayout328.xml"/><Relationship Id="rId3" Type="http://schemas.openxmlformats.org/officeDocument/2006/relationships/slideLayout" Target="../slideLayouts/slideLayout305.xml"/><Relationship Id="rId21" Type="http://schemas.openxmlformats.org/officeDocument/2006/relationships/slideLayout" Target="../slideLayouts/slideLayout323.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17" Type="http://schemas.openxmlformats.org/officeDocument/2006/relationships/slideLayout" Target="../slideLayouts/slideLayout319.xml"/><Relationship Id="rId25" Type="http://schemas.openxmlformats.org/officeDocument/2006/relationships/slideLayout" Target="../slideLayouts/slideLayout327.xml"/><Relationship Id="rId2" Type="http://schemas.openxmlformats.org/officeDocument/2006/relationships/slideLayout" Target="../slideLayouts/slideLayout304.xml"/><Relationship Id="rId16" Type="http://schemas.openxmlformats.org/officeDocument/2006/relationships/slideLayout" Target="../slideLayouts/slideLayout318.xml"/><Relationship Id="rId20" Type="http://schemas.openxmlformats.org/officeDocument/2006/relationships/slideLayout" Target="../slideLayouts/slideLayout322.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24" Type="http://schemas.openxmlformats.org/officeDocument/2006/relationships/slideLayout" Target="../slideLayouts/slideLayout326.xml"/><Relationship Id="rId5" Type="http://schemas.openxmlformats.org/officeDocument/2006/relationships/slideLayout" Target="../slideLayouts/slideLayout307.xml"/><Relationship Id="rId15" Type="http://schemas.openxmlformats.org/officeDocument/2006/relationships/slideLayout" Target="../slideLayouts/slideLayout317.xml"/><Relationship Id="rId23" Type="http://schemas.openxmlformats.org/officeDocument/2006/relationships/slideLayout" Target="../slideLayouts/slideLayout325.xml"/><Relationship Id="rId10" Type="http://schemas.openxmlformats.org/officeDocument/2006/relationships/slideLayout" Target="../slideLayouts/slideLayout312.xml"/><Relationship Id="rId19" Type="http://schemas.openxmlformats.org/officeDocument/2006/relationships/slideLayout" Target="../slideLayouts/slideLayout321.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 Id="rId22" Type="http://schemas.openxmlformats.org/officeDocument/2006/relationships/slideLayout" Target="../slideLayouts/slideLayout324.xml"/><Relationship Id="rId27"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theme" Target="../theme/theme4.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theme" Target="../theme/theme5.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theme" Target="../theme/theme6.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theme" Target="../theme/theme7.xml"/><Relationship Id="rId3" Type="http://schemas.openxmlformats.org/officeDocument/2006/relationships/slideLayout" Target="../slideLayouts/slideLayout153.xml"/><Relationship Id="rId21" Type="http://schemas.openxmlformats.org/officeDocument/2006/relationships/slideLayout" Target="../slideLayouts/slideLayout171.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slideLayout" Target="../slideLayouts/slideLayout175.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slideLayout" Target="../slideLayouts/slideLayout174.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18" Type="http://schemas.openxmlformats.org/officeDocument/2006/relationships/slideLayout" Target="../slideLayouts/slideLayout193.xml"/><Relationship Id="rId26" Type="http://schemas.openxmlformats.org/officeDocument/2006/relationships/theme" Target="../theme/theme8.xml"/><Relationship Id="rId3" Type="http://schemas.openxmlformats.org/officeDocument/2006/relationships/slideLayout" Target="../slideLayouts/slideLayout178.xml"/><Relationship Id="rId21" Type="http://schemas.openxmlformats.org/officeDocument/2006/relationships/slideLayout" Target="../slideLayouts/slideLayout196.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5" Type="http://schemas.openxmlformats.org/officeDocument/2006/relationships/slideLayout" Target="../slideLayouts/slideLayout200.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20" Type="http://schemas.openxmlformats.org/officeDocument/2006/relationships/slideLayout" Target="../slideLayouts/slideLayout195.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24" Type="http://schemas.openxmlformats.org/officeDocument/2006/relationships/slideLayout" Target="../slideLayouts/slideLayout199.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23" Type="http://schemas.openxmlformats.org/officeDocument/2006/relationships/slideLayout" Target="../slideLayouts/slideLayout198.xml"/><Relationship Id="rId10" Type="http://schemas.openxmlformats.org/officeDocument/2006/relationships/slideLayout" Target="../slideLayouts/slideLayout185.xml"/><Relationship Id="rId19" Type="http://schemas.openxmlformats.org/officeDocument/2006/relationships/slideLayout" Target="../slideLayouts/slideLayout194.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 Id="rId22" Type="http://schemas.openxmlformats.org/officeDocument/2006/relationships/slideLayout" Target="../slideLayouts/slideLayout1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26" Type="http://schemas.openxmlformats.org/officeDocument/2006/relationships/theme" Target="../theme/theme9.xml"/><Relationship Id="rId3" Type="http://schemas.openxmlformats.org/officeDocument/2006/relationships/slideLayout" Target="../slideLayouts/slideLayout203.xml"/><Relationship Id="rId21" Type="http://schemas.openxmlformats.org/officeDocument/2006/relationships/slideLayout" Target="../slideLayouts/slideLayout221.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5" Type="http://schemas.openxmlformats.org/officeDocument/2006/relationships/slideLayout" Target="../slideLayouts/slideLayout225.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slideLayout" Target="../slideLayouts/slideLayout224.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slideLayout" Target="../slideLayouts/slideLayout223.xml"/><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slideLayout" Target="../slideLayouts/slideLayout2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244800"/>
            <a:ext cx="7834021" cy="45474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96000" y="1242000"/>
            <a:ext cx="8463838" cy="324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088000" y="4896000"/>
            <a:ext cx="324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en-GB" dirty="0"/>
          </a:p>
        </p:txBody>
      </p:sp>
      <p:sp>
        <p:nvSpPr>
          <p:cNvPr id="6" name="Slide Number Placeholder 5"/>
          <p:cNvSpPr>
            <a:spLocks noGrp="1"/>
          </p:cNvSpPr>
          <p:nvPr>
            <p:ph type="sldNum" sz="quarter" idx="4"/>
          </p:nvPr>
        </p:nvSpPr>
        <p:spPr>
          <a:xfrm>
            <a:off x="396000" y="4896000"/>
            <a:ext cx="900000" cy="216000"/>
          </a:xfrm>
          <a:prstGeom prst="rect">
            <a:avLst/>
          </a:prstGeom>
        </p:spPr>
        <p:txBody>
          <a:bodyPr vert="horz" lIns="0" tIns="0" rIns="0" bIns="0" rtlCol="0" anchor="t" anchorCtr="0">
            <a:noAutofit/>
          </a:bodyPr>
          <a:lstStyle>
            <a:lvl1pPr algn="l">
              <a:defRPr sz="900">
                <a:solidFill>
                  <a:schemeClr val="tx1"/>
                </a:solidFill>
              </a:defRPr>
            </a:lvl1pPr>
          </a:lstStyle>
          <a:p>
            <a:fld id="{C2A541CA-4225-47B3-BB1C-3EDFFD7DCA6B}" type="slidenum">
              <a:rPr lang="en-GB" smtClean="0"/>
              <a:pPr/>
              <a:t>‹#›</a:t>
            </a:fld>
            <a:endParaRPr lang="en-GB" dirty="0"/>
          </a:p>
        </p:txBody>
      </p:sp>
    </p:spTree>
    <p:extLst>
      <p:ext uri="{BB962C8B-B14F-4D97-AF65-F5344CB8AC3E}">
        <p14:creationId xmlns:p14="http://schemas.microsoft.com/office/powerpoint/2010/main" val="3521497451"/>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461" r:id="rId3"/>
    <p:sldLayoutId id="2147484462" r:id="rId4"/>
    <p:sldLayoutId id="2147484463" r:id="rId5"/>
    <p:sldLayoutId id="2147484464"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 id="2147484147" r:id="rId17"/>
    <p:sldLayoutId id="2147484148" r:id="rId18"/>
    <p:sldLayoutId id="2147484149" r:id="rId19"/>
    <p:sldLayoutId id="2147484150" r:id="rId20"/>
    <p:sldLayoutId id="2147484151" r:id="rId21"/>
    <p:sldLayoutId id="2147484152" r:id="rId22"/>
    <p:sldLayoutId id="2147484153" r:id="rId23"/>
    <p:sldLayoutId id="2147484154" r:id="rId24"/>
    <p:sldLayoutId id="2147484155" r:id="rId25"/>
  </p:sldLayoutIdLst>
  <p:timing>
    <p:tnLst>
      <p:par>
        <p:cTn id="1" dur="indefinite" restart="never" nodeType="tmRoot"/>
      </p:par>
    </p:tnLst>
  </p:timing>
  <p:hf hdr="0" ftr="0" dt="0"/>
  <p:txStyles>
    <p:titleStyle>
      <a:lvl1pPr algn="l" defTabSz="914400" rtl="0" eaLnBrk="1" latinLnBrk="0" hangingPunct="1">
        <a:lnSpc>
          <a:spcPts val="3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ts val="1680"/>
        </a:lnSpc>
        <a:spcBef>
          <a:spcPts val="0"/>
        </a:spcBef>
        <a:spcAft>
          <a:spcPts val="600"/>
        </a:spcAft>
        <a:buFont typeface="Arial" panose="020B0604020202020204" pitchFamily="34" charset="0"/>
        <a:buNone/>
        <a:defRPr sz="1400" kern="1200">
          <a:solidFill>
            <a:schemeClr val="accent2"/>
          </a:solidFill>
          <a:latin typeface="+mn-lt"/>
          <a:ea typeface="+mn-ea"/>
          <a:cs typeface="+mn-cs"/>
        </a:defRPr>
      </a:lvl1pPr>
      <a:lvl2pPr marL="216000" indent="-216000" algn="l" defTabSz="914400" rtl="0" eaLnBrk="1" latinLnBrk="0" hangingPunct="1">
        <a:lnSpc>
          <a:spcPts val="1680"/>
        </a:lnSpc>
        <a:spcBef>
          <a:spcPts val="0"/>
        </a:spcBef>
        <a:spcAft>
          <a:spcPts val="600"/>
        </a:spcAft>
        <a:buFont typeface="Wingdings" panose="05000000000000000000" pitchFamily="2" charset="2"/>
        <a:buChar char="§"/>
        <a:defRPr sz="1400" kern="1200">
          <a:solidFill>
            <a:schemeClr val="accent2"/>
          </a:solidFill>
          <a:latin typeface="+mn-lt"/>
          <a:ea typeface="+mn-ea"/>
          <a:cs typeface="+mn-cs"/>
        </a:defRPr>
      </a:lvl2pPr>
      <a:lvl3pPr marL="432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3pPr>
      <a:lvl4pPr marL="684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4pPr>
      <a:lvl5pPr marL="936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244800"/>
            <a:ext cx="7834021" cy="45474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96000" y="1242000"/>
            <a:ext cx="8463838" cy="324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088000" y="4896000"/>
            <a:ext cx="324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en-GB" dirty="0">
              <a:solidFill>
                <a:srgbClr val="636466"/>
              </a:solidFill>
            </a:endParaRPr>
          </a:p>
        </p:txBody>
      </p:sp>
      <p:sp>
        <p:nvSpPr>
          <p:cNvPr id="6" name="Slide Number Placeholder 5"/>
          <p:cNvSpPr>
            <a:spLocks noGrp="1"/>
          </p:cNvSpPr>
          <p:nvPr>
            <p:ph type="sldNum" sz="quarter" idx="4"/>
          </p:nvPr>
        </p:nvSpPr>
        <p:spPr>
          <a:xfrm>
            <a:off x="396000" y="4896000"/>
            <a:ext cx="900000" cy="216000"/>
          </a:xfrm>
          <a:prstGeom prst="rect">
            <a:avLst/>
          </a:prstGeom>
        </p:spPr>
        <p:txBody>
          <a:bodyPr vert="horz" lIns="0" tIns="0" rIns="0" bIns="0" rtlCol="0" anchor="t" anchorCtr="0">
            <a:noAutofit/>
          </a:bodyPr>
          <a:lstStyle>
            <a:lvl1pPr algn="l">
              <a:defRPr sz="900">
                <a:solidFill>
                  <a:schemeClr val="tx1"/>
                </a:solidFill>
              </a:defRPr>
            </a:lvl1pPr>
          </a:lstStyle>
          <a:p>
            <a:fld id="{C2A541CA-4225-47B3-BB1C-3EDFFD7DCA6B}" type="slidenum">
              <a:rPr lang="en-GB" smtClean="0">
                <a:solidFill>
                  <a:srgbClr val="636466"/>
                </a:solidFill>
              </a:rPr>
              <a:pPr/>
              <a:t>‹#›</a:t>
            </a:fld>
            <a:endParaRPr lang="en-GB" dirty="0">
              <a:solidFill>
                <a:srgbClr val="636466"/>
              </a:solidFill>
            </a:endParaRPr>
          </a:p>
        </p:txBody>
      </p:sp>
    </p:spTree>
    <p:extLst>
      <p:ext uri="{BB962C8B-B14F-4D97-AF65-F5344CB8AC3E}">
        <p14:creationId xmlns:p14="http://schemas.microsoft.com/office/powerpoint/2010/main" val="3301021359"/>
      </p:ext>
    </p:extLst>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 id="2147484479" r:id="rId14"/>
    <p:sldLayoutId id="2147484480" r:id="rId15"/>
    <p:sldLayoutId id="2147484481" r:id="rId16"/>
    <p:sldLayoutId id="2147484482" r:id="rId17"/>
    <p:sldLayoutId id="2147484483" r:id="rId18"/>
    <p:sldLayoutId id="2147484484" r:id="rId19"/>
    <p:sldLayoutId id="2147484485" r:id="rId20"/>
    <p:sldLayoutId id="2147484486" r:id="rId21"/>
    <p:sldLayoutId id="2147484487" r:id="rId22"/>
    <p:sldLayoutId id="2147484488" r:id="rId23"/>
    <p:sldLayoutId id="2147484489" r:id="rId24"/>
    <p:sldLayoutId id="2147484490" r:id="rId25"/>
  </p:sldLayoutIdLst>
  <p:hf hdr="0" ftr="0" dt="0"/>
  <p:txStyles>
    <p:titleStyle>
      <a:lvl1pPr algn="l" defTabSz="914400" rtl="0" eaLnBrk="1" latinLnBrk="0" hangingPunct="1">
        <a:lnSpc>
          <a:spcPts val="3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ts val="1680"/>
        </a:lnSpc>
        <a:spcBef>
          <a:spcPts val="0"/>
        </a:spcBef>
        <a:spcAft>
          <a:spcPts val="600"/>
        </a:spcAft>
        <a:buFont typeface="Arial" panose="020B0604020202020204" pitchFamily="34" charset="0"/>
        <a:buNone/>
        <a:defRPr sz="1400" kern="1200">
          <a:solidFill>
            <a:schemeClr val="accent2"/>
          </a:solidFill>
          <a:latin typeface="+mn-lt"/>
          <a:ea typeface="+mn-ea"/>
          <a:cs typeface="+mn-cs"/>
        </a:defRPr>
      </a:lvl1pPr>
      <a:lvl2pPr marL="216000" indent="-216000" algn="l" defTabSz="914400" rtl="0" eaLnBrk="1" latinLnBrk="0" hangingPunct="1">
        <a:lnSpc>
          <a:spcPts val="1680"/>
        </a:lnSpc>
        <a:spcBef>
          <a:spcPts val="0"/>
        </a:spcBef>
        <a:spcAft>
          <a:spcPts val="600"/>
        </a:spcAft>
        <a:buFont typeface="Wingdings" panose="05000000000000000000" pitchFamily="2" charset="2"/>
        <a:buChar char="§"/>
        <a:defRPr sz="1400" kern="1200">
          <a:solidFill>
            <a:schemeClr val="accent2"/>
          </a:solidFill>
          <a:latin typeface="+mn-lt"/>
          <a:ea typeface="+mn-ea"/>
          <a:cs typeface="+mn-cs"/>
        </a:defRPr>
      </a:lvl2pPr>
      <a:lvl3pPr marL="432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3pPr>
      <a:lvl4pPr marL="684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4pPr>
      <a:lvl5pPr marL="936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8" y="244475"/>
            <a:ext cx="78343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395288" y="1241425"/>
            <a:ext cx="84645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p:cNvSpPr>
            <a:spLocks noGrp="1"/>
          </p:cNvSpPr>
          <p:nvPr>
            <p:ph type="ftr" sz="quarter" idx="3"/>
          </p:nvPr>
        </p:nvSpPr>
        <p:spPr>
          <a:xfrm>
            <a:off x="2087563" y="4895850"/>
            <a:ext cx="3240087" cy="215900"/>
          </a:xfrm>
          <a:prstGeom prst="rect">
            <a:avLst/>
          </a:prstGeom>
        </p:spPr>
        <p:txBody>
          <a:bodyPr vert="horz" wrap="square" lIns="0" tIns="0" rIns="0" bIns="0" numCol="1" anchor="t" anchorCtr="0" compatLnSpc="1">
            <a:prstTxWarp prst="textNoShape">
              <a:avLst/>
            </a:prstTxWarp>
            <a:noAutofit/>
          </a:bodyPr>
          <a:lstStyle>
            <a:lvl1pPr eaLnBrk="1" hangingPunct="1">
              <a:defRPr sz="900">
                <a:solidFill>
                  <a:schemeClr val="bg1"/>
                </a:solidFill>
              </a:defRPr>
            </a:lvl1pPr>
          </a:lstStyle>
          <a:p>
            <a:pPr fontAlgn="base">
              <a:spcBef>
                <a:spcPct val="0"/>
              </a:spcBef>
              <a:spcAft>
                <a:spcPct val="0"/>
              </a:spcAft>
              <a:defRPr/>
            </a:pPr>
            <a:endParaRPr lang="en-GB" altLang="en-US" dirty="0">
              <a:solidFill>
                <a:srgbClr val="636466"/>
              </a:solidFill>
              <a:ea typeface="MS PGothic" panose="020B0600070205080204" pitchFamily="34" charset="-128"/>
            </a:endParaRPr>
          </a:p>
        </p:txBody>
      </p:sp>
      <p:sp>
        <p:nvSpPr>
          <p:cNvPr id="6" name="Slide Number Placeholder 5"/>
          <p:cNvSpPr>
            <a:spLocks noGrp="1"/>
          </p:cNvSpPr>
          <p:nvPr>
            <p:ph type="sldNum" sz="quarter" idx="4"/>
          </p:nvPr>
        </p:nvSpPr>
        <p:spPr>
          <a:xfrm>
            <a:off x="395288" y="4895850"/>
            <a:ext cx="900112" cy="215900"/>
          </a:xfrm>
          <a:prstGeom prst="rect">
            <a:avLst/>
          </a:prstGeom>
        </p:spPr>
        <p:txBody>
          <a:bodyPr vert="horz" wrap="square" lIns="0" tIns="0" rIns="0" bIns="0" numCol="1" anchor="t" anchorCtr="0" compatLnSpc="1">
            <a:prstTxWarp prst="textNoShape">
              <a:avLst/>
            </a:prstTxWarp>
            <a:noAutofit/>
          </a:bodyPr>
          <a:lstStyle>
            <a:lvl1pPr eaLnBrk="1" hangingPunct="1">
              <a:defRPr sz="900">
                <a:solidFill>
                  <a:schemeClr val="bg1"/>
                </a:solidFill>
              </a:defRPr>
            </a:lvl1pPr>
          </a:lstStyle>
          <a:p>
            <a:pPr fontAlgn="base">
              <a:spcBef>
                <a:spcPct val="0"/>
              </a:spcBef>
              <a:spcAft>
                <a:spcPct val="0"/>
              </a:spcAft>
              <a:defRPr/>
            </a:pPr>
            <a:fld id="{EAA87FA7-E0C5-4E51-AAC0-53A04A90A752}" type="slidenum">
              <a:rPr lang="en-GB" altLang="en-US">
                <a:solidFill>
                  <a:srgbClr val="636466"/>
                </a:solidFill>
                <a:ea typeface="MS PGothic" panose="020B0600070205080204" pitchFamily="34" charset="-128"/>
              </a:rPr>
              <a:pPr fontAlgn="base">
                <a:spcBef>
                  <a:spcPct val="0"/>
                </a:spcBef>
                <a:spcAft>
                  <a:spcPct val="0"/>
                </a:spcAft>
                <a:defRPr/>
              </a:pPr>
              <a:t>‹#›</a:t>
            </a:fld>
            <a:endParaRPr lang="en-GB" altLang="en-US" dirty="0">
              <a:solidFill>
                <a:srgbClr val="636466"/>
              </a:solidFill>
              <a:ea typeface="MS PGothic" panose="020B0600070205080204" pitchFamily="34" charset="-128"/>
            </a:endParaRPr>
          </a:p>
        </p:txBody>
      </p:sp>
    </p:spTree>
    <p:extLst>
      <p:ext uri="{BB962C8B-B14F-4D97-AF65-F5344CB8AC3E}">
        <p14:creationId xmlns:p14="http://schemas.microsoft.com/office/powerpoint/2010/main" val="39848280"/>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 id="2147484504" r:id="rId13"/>
    <p:sldLayoutId id="2147484505" r:id="rId14"/>
    <p:sldLayoutId id="2147484506" r:id="rId15"/>
    <p:sldLayoutId id="2147484507" r:id="rId16"/>
    <p:sldLayoutId id="2147484508" r:id="rId17"/>
    <p:sldLayoutId id="2147484509" r:id="rId18"/>
    <p:sldLayoutId id="2147484510" r:id="rId19"/>
    <p:sldLayoutId id="2147484511" r:id="rId20"/>
    <p:sldLayoutId id="2147484512" r:id="rId21"/>
    <p:sldLayoutId id="2147484513" r:id="rId22"/>
    <p:sldLayoutId id="2147484514" r:id="rId23"/>
    <p:sldLayoutId id="2147484515" r:id="rId24"/>
    <p:sldLayoutId id="2147484516" r:id="rId25"/>
    <p:sldLayoutId id="2147484517" r:id="rId26"/>
  </p:sldLayoutIdLst>
  <p:hf hdr="0" ftr="0" dt="0"/>
  <p:txStyles>
    <p:titleStyle>
      <a:lvl1pPr algn="l" rtl="0" eaLnBrk="1" fontAlgn="base" hangingPunct="1">
        <a:lnSpc>
          <a:spcPts val="3000"/>
        </a:lnSpc>
        <a:spcBef>
          <a:spcPct val="0"/>
        </a:spcBef>
        <a:spcAft>
          <a:spcPct val="0"/>
        </a:spcAft>
        <a:defRPr sz="2800" b="1" kern="1200">
          <a:solidFill>
            <a:schemeClr val="bg1"/>
          </a:solidFill>
          <a:latin typeface="+mj-lt"/>
          <a:ea typeface="MS PGothic" panose="020B0600070205080204" pitchFamily="34" charset="-128"/>
          <a:cs typeface="+mj-cs"/>
        </a:defRPr>
      </a:lvl1pPr>
      <a:lvl2pPr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2pPr>
      <a:lvl3pPr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3pPr>
      <a:lvl4pPr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4pPr>
      <a:lvl5pPr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5pPr>
      <a:lvl6pPr marL="457200"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6pPr>
      <a:lvl7pPr marL="914400"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7pPr>
      <a:lvl8pPr marL="1371600"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8pPr>
      <a:lvl9pPr marL="1828800"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9pPr>
    </p:titleStyle>
    <p:bodyStyle>
      <a:lvl1pPr algn="l" rtl="0" eaLnBrk="1" fontAlgn="base" hangingPunct="1">
        <a:lnSpc>
          <a:spcPts val="1675"/>
        </a:lnSpc>
        <a:spcBef>
          <a:spcPct val="0"/>
        </a:spcBef>
        <a:spcAft>
          <a:spcPts val="600"/>
        </a:spcAft>
        <a:buFont typeface="Arial" panose="020B0604020202020204" pitchFamily="34" charset="0"/>
        <a:defRPr sz="1400" kern="1200">
          <a:solidFill>
            <a:schemeClr val="bg1"/>
          </a:solidFill>
          <a:latin typeface="+mn-lt"/>
          <a:ea typeface="MS PGothic" panose="020B0600070205080204" pitchFamily="34" charset="-128"/>
          <a:cs typeface="+mn-cs"/>
        </a:defRPr>
      </a:lvl1pPr>
      <a:lvl2pPr marL="215900" indent="-215900" algn="l" rtl="0" eaLnBrk="1" fontAlgn="base" hangingPunct="1">
        <a:lnSpc>
          <a:spcPts val="1675"/>
        </a:lnSpc>
        <a:spcBef>
          <a:spcPct val="0"/>
        </a:spcBef>
        <a:spcAft>
          <a:spcPts val="600"/>
        </a:spcAft>
        <a:buFont typeface="Wingdings" panose="05000000000000000000" pitchFamily="2" charset="2"/>
        <a:buChar char="§"/>
        <a:defRPr sz="1400" kern="1200">
          <a:solidFill>
            <a:schemeClr val="bg1"/>
          </a:solidFill>
          <a:latin typeface="+mn-lt"/>
          <a:ea typeface="MS PGothic" panose="020B0600070205080204" pitchFamily="34" charset="-128"/>
          <a:cs typeface="+mn-cs"/>
        </a:defRPr>
      </a:lvl2pPr>
      <a:lvl3pPr marL="431800" indent="-215900" algn="l" rtl="0" eaLnBrk="1" fontAlgn="base" hangingPunct="1">
        <a:lnSpc>
          <a:spcPts val="1675"/>
        </a:lnSpc>
        <a:spcBef>
          <a:spcPct val="0"/>
        </a:spcBef>
        <a:spcAft>
          <a:spcPts val="600"/>
        </a:spcAft>
        <a:buFont typeface="Symbol" panose="05050102010706020507" pitchFamily="18" charset="2"/>
        <a:buChar char="-"/>
        <a:defRPr sz="1400" kern="1200">
          <a:solidFill>
            <a:schemeClr val="bg1"/>
          </a:solidFill>
          <a:latin typeface="+mn-lt"/>
          <a:ea typeface="MS PGothic" panose="020B0600070205080204" pitchFamily="34" charset="-128"/>
          <a:cs typeface="+mn-cs"/>
        </a:defRPr>
      </a:lvl3pPr>
      <a:lvl4pPr marL="682625" indent="-215900" algn="l" rtl="0" eaLnBrk="1" fontAlgn="base" hangingPunct="1">
        <a:lnSpc>
          <a:spcPts val="1675"/>
        </a:lnSpc>
        <a:spcBef>
          <a:spcPct val="0"/>
        </a:spcBef>
        <a:spcAft>
          <a:spcPts val="600"/>
        </a:spcAft>
        <a:buFont typeface="Symbol" panose="05050102010706020507" pitchFamily="18" charset="2"/>
        <a:buChar char="-"/>
        <a:defRPr sz="1400" kern="1200">
          <a:solidFill>
            <a:schemeClr val="bg1"/>
          </a:solidFill>
          <a:latin typeface="+mn-lt"/>
          <a:ea typeface="MS PGothic" panose="020B0600070205080204" pitchFamily="34" charset="-128"/>
          <a:cs typeface="+mn-cs"/>
        </a:defRPr>
      </a:lvl4pPr>
      <a:lvl5pPr marL="935038" indent="-215900" algn="l" rtl="0" eaLnBrk="1" fontAlgn="base" hangingPunct="1">
        <a:lnSpc>
          <a:spcPts val="1675"/>
        </a:lnSpc>
        <a:spcBef>
          <a:spcPct val="0"/>
        </a:spcBef>
        <a:spcAft>
          <a:spcPts val="600"/>
        </a:spcAft>
        <a:buFont typeface="Symbol" panose="05050102010706020507" pitchFamily="18" charset="2"/>
        <a:buChar char="-"/>
        <a:defRPr sz="1400" kern="1200">
          <a:solidFill>
            <a:schemeClr val="bg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8" y="244475"/>
            <a:ext cx="78343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395288" y="1241425"/>
            <a:ext cx="84645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p:cNvSpPr>
            <a:spLocks noGrp="1"/>
          </p:cNvSpPr>
          <p:nvPr>
            <p:ph type="ftr" sz="quarter" idx="3"/>
          </p:nvPr>
        </p:nvSpPr>
        <p:spPr>
          <a:xfrm>
            <a:off x="2087563" y="4895850"/>
            <a:ext cx="3240087" cy="215900"/>
          </a:xfrm>
          <a:prstGeom prst="rect">
            <a:avLst/>
          </a:prstGeom>
        </p:spPr>
        <p:txBody>
          <a:bodyPr vert="horz" wrap="square" lIns="0" tIns="0" rIns="0" bIns="0" numCol="1" anchor="t" anchorCtr="0" compatLnSpc="1">
            <a:prstTxWarp prst="textNoShape">
              <a:avLst/>
            </a:prstTxWarp>
            <a:noAutofit/>
          </a:bodyPr>
          <a:lstStyle>
            <a:lvl1pPr eaLnBrk="1" hangingPunct="1">
              <a:defRPr sz="900">
                <a:solidFill>
                  <a:schemeClr val="bg1"/>
                </a:solidFill>
              </a:defRPr>
            </a:lvl1pPr>
          </a:lstStyle>
          <a:p>
            <a:pPr fontAlgn="base">
              <a:spcBef>
                <a:spcPct val="0"/>
              </a:spcBef>
              <a:spcAft>
                <a:spcPct val="0"/>
              </a:spcAft>
              <a:defRPr/>
            </a:pPr>
            <a:endParaRPr lang="en-GB" altLang="en-US" dirty="0">
              <a:solidFill>
                <a:srgbClr val="636466"/>
              </a:solidFill>
              <a:ea typeface="MS PGothic" panose="020B0600070205080204" pitchFamily="34" charset="-128"/>
            </a:endParaRPr>
          </a:p>
        </p:txBody>
      </p:sp>
      <p:sp>
        <p:nvSpPr>
          <p:cNvPr id="6" name="Slide Number Placeholder 5"/>
          <p:cNvSpPr>
            <a:spLocks noGrp="1"/>
          </p:cNvSpPr>
          <p:nvPr>
            <p:ph type="sldNum" sz="quarter" idx="4"/>
          </p:nvPr>
        </p:nvSpPr>
        <p:spPr>
          <a:xfrm>
            <a:off x="395288" y="4895850"/>
            <a:ext cx="900112" cy="215900"/>
          </a:xfrm>
          <a:prstGeom prst="rect">
            <a:avLst/>
          </a:prstGeom>
        </p:spPr>
        <p:txBody>
          <a:bodyPr vert="horz" wrap="square" lIns="0" tIns="0" rIns="0" bIns="0" numCol="1" anchor="t" anchorCtr="0" compatLnSpc="1">
            <a:prstTxWarp prst="textNoShape">
              <a:avLst/>
            </a:prstTxWarp>
            <a:noAutofit/>
          </a:bodyPr>
          <a:lstStyle>
            <a:lvl1pPr eaLnBrk="1" hangingPunct="1">
              <a:defRPr sz="900">
                <a:solidFill>
                  <a:schemeClr val="bg1"/>
                </a:solidFill>
              </a:defRPr>
            </a:lvl1pPr>
          </a:lstStyle>
          <a:p>
            <a:pPr fontAlgn="base">
              <a:spcBef>
                <a:spcPct val="0"/>
              </a:spcBef>
              <a:spcAft>
                <a:spcPct val="0"/>
              </a:spcAft>
              <a:defRPr/>
            </a:pPr>
            <a:fld id="{EAA87FA7-E0C5-4E51-AAC0-53A04A90A752}" type="slidenum">
              <a:rPr lang="en-GB" altLang="en-US">
                <a:solidFill>
                  <a:srgbClr val="636466"/>
                </a:solidFill>
                <a:ea typeface="MS PGothic" panose="020B0600070205080204" pitchFamily="34" charset="-128"/>
              </a:rPr>
              <a:pPr fontAlgn="base">
                <a:spcBef>
                  <a:spcPct val="0"/>
                </a:spcBef>
                <a:spcAft>
                  <a:spcPct val="0"/>
                </a:spcAft>
                <a:defRPr/>
              </a:pPr>
              <a:t>‹#›</a:t>
            </a:fld>
            <a:endParaRPr lang="en-GB" altLang="en-US" dirty="0">
              <a:solidFill>
                <a:srgbClr val="636466"/>
              </a:solidFill>
              <a:ea typeface="MS PGothic" panose="020B0600070205080204" pitchFamily="34" charset="-128"/>
            </a:endParaRPr>
          </a:p>
        </p:txBody>
      </p:sp>
    </p:spTree>
    <p:extLst>
      <p:ext uri="{BB962C8B-B14F-4D97-AF65-F5344CB8AC3E}">
        <p14:creationId xmlns:p14="http://schemas.microsoft.com/office/powerpoint/2010/main" val="4116864469"/>
      </p:ext>
    </p:extLst>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 id="2147484530" r:id="rId12"/>
    <p:sldLayoutId id="2147484531" r:id="rId13"/>
    <p:sldLayoutId id="2147484532" r:id="rId14"/>
    <p:sldLayoutId id="2147484533" r:id="rId15"/>
    <p:sldLayoutId id="2147484534" r:id="rId16"/>
    <p:sldLayoutId id="2147484535" r:id="rId17"/>
    <p:sldLayoutId id="2147484536" r:id="rId18"/>
    <p:sldLayoutId id="2147484537" r:id="rId19"/>
    <p:sldLayoutId id="2147484538" r:id="rId20"/>
    <p:sldLayoutId id="2147484539" r:id="rId21"/>
    <p:sldLayoutId id="2147484540" r:id="rId22"/>
    <p:sldLayoutId id="2147484541" r:id="rId23"/>
    <p:sldLayoutId id="2147484542" r:id="rId24"/>
    <p:sldLayoutId id="2147484543" r:id="rId25"/>
    <p:sldLayoutId id="2147484544" r:id="rId26"/>
  </p:sldLayoutIdLst>
  <p:hf hdr="0" ftr="0" dt="0"/>
  <p:txStyles>
    <p:titleStyle>
      <a:lvl1pPr algn="l" rtl="0" eaLnBrk="1" fontAlgn="base" hangingPunct="1">
        <a:lnSpc>
          <a:spcPts val="3000"/>
        </a:lnSpc>
        <a:spcBef>
          <a:spcPct val="0"/>
        </a:spcBef>
        <a:spcAft>
          <a:spcPct val="0"/>
        </a:spcAft>
        <a:defRPr sz="2800" b="1" kern="1200">
          <a:solidFill>
            <a:schemeClr val="bg1"/>
          </a:solidFill>
          <a:latin typeface="+mj-lt"/>
          <a:ea typeface="MS PGothic" panose="020B0600070205080204" pitchFamily="34" charset="-128"/>
          <a:cs typeface="+mj-cs"/>
        </a:defRPr>
      </a:lvl1pPr>
      <a:lvl2pPr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2pPr>
      <a:lvl3pPr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3pPr>
      <a:lvl4pPr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4pPr>
      <a:lvl5pPr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5pPr>
      <a:lvl6pPr marL="457200"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6pPr>
      <a:lvl7pPr marL="914400"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7pPr>
      <a:lvl8pPr marL="1371600"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8pPr>
      <a:lvl9pPr marL="1828800"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9pPr>
    </p:titleStyle>
    <p:bodyStyle>
      <a:lvl1pPr algn="l" rtl="0" eaLnBrk="1" fontAlgn="base" hangingPunct="1">
        <a:lnSpc>
          <a:spcPts val="1675"/>
        </a:lnSpc>
        <a:spcBef>
          <a:spcPct val="0"/>
        </a:spcBef>
        <a:spcAft>
          <a:spcPts val="600"/>
        </a:spcAft>
        <a:buFont typeface="Arial" panose="020B0604020202020204" pitchFamily="34" charset="0"/>
        <a:defRPr sz="1400" kern="1200">
          <a:solidFill>
            <a:schemeClr val="bg1"/>
          </a:solidFill>
          <a:latin typeface="+mn-lt"/>
          <a:ea typeface="MS PGothic" panose="020B0600070205080204" pitchFamily="34" charset="-128"/>
          <a:cs typeface="+mn-cs"/>
        </a:defRPr>
      </a:lvl1pPr>
      <a:lvl2pPr marL="215900" indent="-215900" algn="l" rtl="0" eaLnBrk="1" fontAlgn="base" hangingPunct="1">
        <a:lnSpc>
          <a:spcPts val="1675"/>
        </a:lnSpc>
        <a:spcBef>
          <a:spcPct val="0"/>
        </a:spcBef>
        <a:spcAft>
          <a:spcPts val="600"/>
        </a:spcAft>
        <a:buFont typeface="Wingdings" panose="05000000000000000000" pitchFamily="2" charset="2"/>
        <a:buChar char="§"/>
        <a:defRPr sz="1400" kern="1200">
          <a:solidFill>
            <a:schemeClr val="bg1"/>
          </a:solidFill>
          <a:latin typeface="+mn-lt"/>
          <a:ea typeface="MS PGothic" panose="020B0600070205080204" pitchFamily="34" charset="-128"/>
          <a:cs typeface="+mn-cs"/>
        </a:defRPr>
      </a:lvl2pPr>
      <a:lvl3pPr marL="431800" indent="-215900" algn="l" rtl="0" eaLnBrk="1" fontAlgn="base" hangingPunct="1">
        <a:lnSpc>
          <a:spcPts val="1675"/>
        </a:lnSpc>
        <a:spcBef>
          <a:spcPct val="0"/>
        </a:spcBef>
        <a:spcAft>
          <a:spcPts val="600"/>
        </a:spcAft>
        <a:buFont typeface="Symbol" panose="05050102010706020507" pitchFamily="18" charset="2"/>
        <a:buChar char="-"/>
        <a:defRPr sz="1400" kern="1200">
          <a:solidFill>
            <a:schemeClr val="bg1"/>
          </a:solidFill>
          <a:latin typeface="+mn-lt"/>
          <a:ea typeface="MS PGothic" panose="020B0600070205080204" pitchFamily="34" charset="-128"/>
          <a:cs typeface="+mn-cs"/>
        </a:defRPr>
      </a:lvl3pPr>
      <a:lvl4pPr marL="682625" indent="-215900" algn="l" rtl="0" eaLnBrk="1" fontAlgn="base" hangingPunct="1">
        <a:lnSpc>
          <a:spcPts val="1675"/>
        </a:lnSpc>
        <a:spcBef>
          <a:spcPct val="0"/>
        </a:spcBef>
        <a:spcAft>
          <a:spcPts val="600"/>
        </a:spcAft>
        <a:buFont typeface="Symbol" panose="05050102010706020507" pitchFamily="18" charset="2"/>
        <a:buChar char="-"/>
        <a:defRPr sz="1400" kern="1200">
          <a:solidFill>
            <a:schemeClr val="bg1"/>
          </a:solidFill>
          <a:latin typeface="+mn-lt"/>
          <a:ea typeface="MS PGothic" panose="020B0600070205080204" pitchFamily="34" charset="-128"/>
          <a:cs typeface="+mn-cs"/>
        </a:defRPr>
      </a:lvl4pPr>
      <a:lvl5pPr marL="935038" indent="-215900" algn="l" rtl="0" eaLnBrk="1" fontAlgn="base" hangingPunct="1">
        <a:lnSpc>
          <a:spcPts val="1675"/>
        </a:lnSpc>
        <a:spcBef>
          <a:spcPct val="0"/>
        </a:spcBef>
        <a:spcAft>
          <a:spcPts val="600"/>
        </a:spcAft>
        <a:buFont typeface="Symbol" panose="05050102010706020507" pitchFamily="18" charset="2"/>
        <a:buChar char="-"/>
        <a:defRPr sz="1400" kern="1200">
          <a:solidFill>
            <a:schemeClr val="bg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8" y="244475"/>
            <a:ext cx="78343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395288" y="1241425"/>
            <a:ext cx="84645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p:cNvSpPr>
            <a:spLocks noGrp="1"/>
          </p:cNvSpPr>
          <p:nvPr>
            <p:ph type="ftr" sz="quarter" idx="3"/>
          </p:nvPr>
        </p:nvSpPr>
        <p:spPr>
          <a:xfrm>
            <a:off x="2087563" y="4895850"/>
            <a:ext cx="3240087" cy="215900"/>
          </a:xfrm>
          <a:prstGeom prst="rect">
            <a:avLst/>
          </a:prstGeom>
        </p:spPr>
        <p:txBody>
          <a:bodyPr vert="horz" wrap="square" lIns="0" tIns="0" rIns="0" bIns="0" numCol="1" anchor="t" anchorCtr="0" compatLnSpc="1">
            <a:prstTxWarp prst="textNoShape">
              <a:avLst/>
            </a:prstTxWarp>
            <a:noAutofit/>
          </a:bodyPr>
          <a:lstStyle>
            <a:lvl1pPr eaLnBrk="1" hangingPunct="1">
              <a:defRPr sz="900">
                <a:solidFill>
                  <a:schemeClr val="bg1"/>
                </a:solidFill>
              </a:defRPr>
            </a:lvl1pPr>
          </a:lstStyle>
          <a:p>
            <a:pPr fontAlgn="base">
              <a:spcBef>
                <a:spcPct val="0"/>
              </a:spcBef>
              <a:spcAft>
                <a:spcPct val="0"/>
              </a:spcAft>
              <a:defRPr/>
            </a:pPr>
            <a:endParaRPr lang="en-GB" altLang="en-US" dirty="0">
              <a:solidFill>
                <a:srgbClr val="636466"/>
              </a:solidFill>
              <a:ea typeface="MS PGothic" panose="020B0600070205080204" pitchFamily="34" charset="-128"/>
            </a:endParaRPr>
          </a:p>
        </p:txBody>
      </p:sp>
      <p:sp>
        <p:nvSpPr>
          <p:cNvPr id="6" name="Slide Number Placeholder 5"/>
          <p:cNvSpPr>
            <a:spLocks noGrp="1"/>
          </p:cNvSpPr>
          <p:nvPr>
            <p:ph type="sldNum" sz="quarter" idx="4"/>
          </p:nvPr>
        </p:nvSpPr>
        <p:spPr>
          <a:xfrm>
            <a:off x="395288" y="4895850"/>
            <a:ext cx="900112" cy="215900"/>
          </a:xfrm>
          <a:prstGeom prst="rect">
            <a:avLst/>
          </a:prstGeom>
        </p:spPr>
        <p:txBody>
          <a:bodyPr vert="horz" wrap="square" lIns="0" tIns="0" rIns="0" bIns="0" numCol="1" anchor="t" anchorCtr="0" compatLnSpc="1">
            <a:prstTxWarp prst="textNoShape">
              <a:avLst/>
            </a:prstTxWarp>
            <a:noAutofit/>
          </a:bodyPr>
          <a:lstStyle>
            <a:lvl1pPr eaLnBrk="1" hangingPunct="1">
              <a:defRPr sz="900">
                <a:solidFill>
                  <a:schemeClr val="bg1"/>
                </a:solidFill>
              </a:defRPr>
            </a:lvl1pPr>
          </a:lstStyle>
          <a:p>
            <a:pPr fontAlgn="base">
              <a:spcBef>
                <a:spcPct val="0"/>
              </a:spcBef>
              <a:spcAft>
                <a:spcPct val="0"/>
              </a:spcAft>
              <a:defRPr/>
            </a:pPr>
            <a:fld id="{EAA87FA7-E0C5-4E51-AAC0-53A04A90A752}" type="slidenum">
              <a:rPr lang="en-GB" altLang="en-US">
                <a:solidFill>
                  <a:srgbClr val="636466"/>
                </a:solidFill>
                <a:ea typeface="MS PGothic" panose="020B0600070205080204" pitchFamily="34" charset="-128"/>
              </a:rPr>
              <a:pPr fontAlgn="base">
                <a:spcBef>
                  <a:spcPct val="0"/>
                </a:spcBef>
                <a:spcAft>
                  <a:spcPct val="0"/>
                </a:spcAft>
                <a:defRPr/>
              </a:pPr>
              <a:t>‹#›</a:t>
            </a:fld>
            <a:endParaRPr lang="en-GB" altLang="en-US" dirty="0">
              <a:solidFill>
                <a:srgbClr val="636466"/>
              </a:solidFill>
              <a:ea typeface="MS PGothic" panose="020B0600070205080204" pitchFamily="34" charset="-128"/>
            </a:endParaRPr>
          </a:p>
        </p:txBody>
      </p:sp>
    </p:spTree>
    <p:extLst>
      <p:ext uri="{BB962C8B-B14F-4D97-AF65-F5344CB8AC3E}">
        <p14:creationId xmlns:p14="http://schemas.microsoft.com/office/powerpoint/2010/main" val="2846331679"/>
      </p:ext>
    </p:extLst>
  </p:cSld>
  <p:clrMap bg1="lt1" tx1="dk1" bg2="lt2" tx2="dk2" accent1="accent1" accent2="accent2" accent3="accent3" accent4="accent4" accent5="accent5" accent6="accent6" hlink="hlink" folHlink="folHlink"/>
  <p:sldLayoutIdLst>
    <p:sldLayoutId id="2147484546" r:id="rId1"/>
    <p:sldLayoutId id="2147484547" r:id="rId2"/>
    <p:sldLayoutId id="2147484548" r:id="rId3"/>
    <p:sldLayoutId id="2147484549" r:id="rId4"/>
    <p:sldLayoutId id="2147484550" r:id="rId5"/>
    <p:sldLayoutId id="2147484551" r:id="rId6"/>
    <p:sldLayoutId id="2147484552" r:id="rId7"/>
    <p:sldLayoutId id="2147484553" r:id="rId8"/>
    <p:sldLayoutId id="2147484554" r:id="rId9"/>
    <p:sldLayoutId id="2147484555" r:id="rId10"/>
    <p:sldLayoutId id="2147484556" r:id="rId11"/>
    <p:sldLayoutId id="2147484557" r:id="rId12"/>
    <p:sldLayoutId id="2147484558" r:id="rId13"/>
    <p:sldLayoutId id="2147484559" r:id="rId14"/>
    <p:sldLayoutId id="2147484560" r:id="rId15"/>
    <p:sldLayoutId id="2147484561" r:id="rId16"/>
    <p:sldLayoutId id="2147484562" r:id="rId17"/>
    <p:sldLayoutId id="2147484563" r:id="rId18"/>
    <p:sldLayoutId id="2147484564" r:id="rId19"/>
    <p:sldLayoutId id="2147484565" r:id="rId20"/>
    <p:sldLayoutId id="2147484566" r:id="rId21"/>
    <p:sldLayoutId id="2147484567" r:id="rId22"/>
    <p:sldLayoutId id="2147484568" r:id="rId23"/>
    <p:sldLayoutId id="2147484569" r:id="rId24"/>
    <p:sldLayoutId id="2147484570" r:id="rId25"/>
    <p:sldLayoutId id="2147484571" r:id="rId26"/>
  </p:sldLayoutIdLst>
  <p:hf hdr="0" ftr="0" dt="0"/>
  <p:txStyles>
    <p:titleStyle>
      <a:lvl1pPr algn="l" rtl="0" eaLnBrk="1" fontAlgn="base" hangingPunct="1">
        <a:lnSpc>
          <a:spcPts val="3000"/>
        </a:lnSpc>
        <a:spcBef>
          <a:spcPct val="0"/>
        </a:spcBef>
        <a:spcAft>
          <a:spcPct val="0"/>
        </a:spcAft>
        <a:defRPr sz="2800" b="1" kern="1200">
          <a:solidFill>
            <a:schemeClr val="bg1"/>
          </a:solidFill>
          <a:latin typeface="+mj-lt"/>
          <a:ea typeface="MS PGothic" panose="020B0600070205080204" pitchFamily="34" charset="-128"/>
          <a:cs typeface="+mj-cs"/>
        </a:defRPr>
      </a:lvl1pPr>
      <a:lvl2pPr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2pPr>
      <a:lvl3pPr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3pPr>
      <a:lvl4pPr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4pPr>
      <a:lvl5pPr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5pPr>
      <a:lvl6pPr marL="457200"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6pPr>
      <a:lvl7pPr marL="914400"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7pPr>
      <a:lvl8pPr marL="1371600"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8pPr>
      <a:lvl9pPr marL="1828800" algn="l" rtl="0" eaLnBrk="1" fontAlgn="base" hangingPunct="1">
        <a:lnSpc>
          <a:spcPts val="3000"/>
        </a:lnSpc>
        <a:spcBef>
          <a:spcPct val="0"/>
        </a:spcBef>
        <a:spcAft>
          <a:spcPct val="0"/>
        </a:spcAft>
        <a:defRPr sz="2800" b="1">
          <a:solidFill>
            <a:schemeClr val="bg1"/>
          </a:solidFill>
          <a:latin typeface="Arial" panose="020B0604020202020204" pitchFamily="34" charset="0"/>
          <a:ea typeface="MS PGothic" panose="020B0600070205080204" pitchFamily="34" charset="-128"/>
        </a:defRPr>
      </a:lvl9pPr>
    </p:titleStyle>
    <p:bodyStyle>
      <a:lvl1pPr algn="l" rtl="0" eaLnBrk="1" fontAlgn="base" hangingPunct="1">
        <a:lnSpc>
          <a:spcPts val="1675"/>
        </a:lnSpc>
        <a:spcBef>
          <a:spcPct val="0"/>
        </a:spcBef>
        <a:spcAft>
          <a:spcPts val="600"/>
        </a:spcAft>
        <a:buFont typeface="Arial" panose="020B0604020202020204" pitchFamily="34" charset="0"/>
        <a:defRPr sz="1400" kern="1200">
          <a:solidFill>
            <a:schemeClr val="bg1"/>
          </a:solidFill>
          <a:latin typeface="+mn-lt"/>
          <a:ea typeface="MS PGothic" panose="020B0600070205080204" pitchFamily="34" charset="-128"/>
          <a:cs typeface="+mn-cs"/>
        </a:defRPr>
      </a:lvl1pPr>
      <a:lvl2pPr marL="215900" indent="-215900" algn="l" rtl="0" eaLnBrk="1" fontAlgn="base" hangingPunct="1">
        <a:lnSpc>
          <a:spcPts val="1675"/>
        </a:lnSpc>
        <a:spcBef>
          <a:spcPct val="0"/>
        </a:spcBef>
        <a:spcAft>
          <a:spcPts val="600"/>
        </a:spcAft>
        <a:buFont typeface="Wingdings" panose="05000000000000000000" pitchFamily="2" charset="2"/>
        <a:buChar char="§"/>
        <a:defRPr sz="1400" kern="1200">
          <a:solidFill>
            <a:schemeClr val="bg1"/>
          </a:solidFill>
          <a:latin typeface="+mn-lt"/>
          <a:ea typeface="MS PGothic" panose="020B0600070205080204" pitchFamily="34" charset="-128"/>
          <a:cs typeface="+mn-cs"/>
        </a:defRPr>
      </a:lvl2pPr>
      <a:lvl3pPr marL="431800" indent="-215900" algn="l" rtl="0" eaLnBrk="1" fontAlgn="base" hangingPunct="1">
        <a:lnSpc>
          <a:spcPts val="1675"/>
        </a:lnSpc>
        <a:spcBef>
          <a:spcPct val="0"/>
        </a:spcBef>
        <a:spcAft>
          <a:spcPts val="600"/>
        </a:spcAft>
        <a:buFont typeface="Symbol" panose="05050102010706020507" pitchFamily="18" charset="2"/>
        <a:buChar char="-"/>
        <a:defRPr sz="1400" kern="1200">
          <a:solidFill>
            <a:schemeClr val="bg1"/>
          </a:solidFill>
          <a:latin typeface="+mn-lt"/>
          <a:ea typeface="MS PGothic" panose="020B0600070205080204" pitchFamily="34" charset="-128"/>
          <a:cs typeface="+mn-cs"/>
        </a:defRPr>
      </a:lvl3pPr>
      <a:lvl4pPr marL="682625" indent="-215900" algn="l" rtl="0" eaLnBrk="1" fontAlgn="base" hangingPunct="1">
        <a:lnSpc>
          <a:spcPts val="1675"/>
        </a:lnSpc>
        <a:spcBef>
          <a:spcPct val="0"/>
        </a:spcBef>
        <a:spcAft>
          <a:spcPts val="600"/>
        </a:spcAft>
        <a:buFont typeface="Symbol" panose="05050102010706020507" pitchFamily="18" charset="2"/>
        <a:buChar char="-"/>
        <a:defRPr sz="1400" kern="1200">
          <a:solidFill>
            <a:schemeClr val="bg1"/>
          </a:solidFill>
          <a:latin typeface="+mn-lt"/>
          <a:ea typeface="MS PGothic" panose="020B0600070205080204" pitchFamily="34" charset="-128"/>
          <a:cs typeface="+mn-cs"/>
        </a:defRPr>
      </a:lvl4pPr>
      <a:lvl5pPr marL="935038" indent="-215900" algn="l" rtl="0" eaLnBrk="1" fontAlgn="base" hangingPunct="1">
        <a:lnSpc>
          <a:spcPts val="1675"/>
        </a:lnSpc>
        <a:spcBef>
          <a:spcPct val="0"/>
        </a:spcBef>
        <a:spcAft>
          <a:spcPts val="600"/>
        </a:spcAft>
        <a:buFont typeface="Symbol" panose="05050102010706020507" pitchFamily="18" charset="2"/>
        <a:buChar char="-"/>
        <a:defRPr sz="1400" kern="1200">
          <a:solidFill>
            <a:schemeClr val="bg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244800"/>
            <a:ext cx="7834021" cy="45474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96000" y="1242000"/>
            <a:ext cx="8463838" cy="324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088000" y="4896000"/>
            <a:ext cx="324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en-GB" dirty="0"/>
          </a:p>
        </p:txBody>
      </p:sp>
      <p:sp>
        <p:nvSpPr>
          <p:cNvPr id="6" name="Slide Number Placeholder 5"/>
          <p:cNvSpPr>
            <a:spLocks noGrp="1"/>
          </p:cNvSpPr>
          <p:nvPr>
            <p:ph type="sldNum" sz="quarter" idx="4"/>
          </p:nvPr>
        </p:nvSpPr>
        <p:spPr>
          <a:xfrm>
            <a:off x="396000" y="4896000"/>
            <a:ext cx="900000" cy="216000"/>
          </a:xfrm>
          <a:prstGeom prst="rect">
            <a:avLst/>
          </a:prstGeom>
        </p:spPr>
        <p:txBody>
          <a:bodyPr vert="horz" lIns="0" tIns="0" rIns="0" bIns="0" rtlCol="0" anchor="t" anchorCtr="0">
            <a:noAutofit/>
          </a:bodyPr>
          <a:lstStyle>
            <a:lvl1pPr algn="l">
              <a:defRPr sz="900">
                <a:solidFill>
                  <a:schemeClr val="tx1"/>
                </a:solidFill>
              </a:defRPr>
            </a:lvl1pPr>
          </a:lstStyle>
          <a:p>
            <a:fld id="{C2A541CA-4225-47B3-BB1C-3EDFFD7DCA6B}" type="slidenum">
              <a:rPr lang="en-GB" smtClean="0"/>
              <a:pPr/>
              <a:t>‹#›</a:t>
            </a:fld>
            <a:endParaRPr lang="en-GB" dirty="0"/>
          </a:p>
        </p:txBody>
      </p:sp>
    </p:spTree>
    <p:extLst>
      <p:ext uri="{BB962C8B-B14F-4D97-AF65-F5344CB8AC3E}">
        <p14:creationId xmlns:p14="http://schemas.microsoft.com/office/powerpoint/2010/main" val="1309855694"/>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428" r:id="rId3"/>
    <p:sldLayoutId id="2147484429" r:id="rId4"/>
    <p:sldLayoutId id="2147484430" r:id="rId5"/>
    <p:sldLayoutId id="2147484431"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 id="2147484174" r:id="rId17"/>
    <p:sldLayoutId id="2147484175" r:id="rId18"/>
    <p:sldLayoutId id="2147484176" r:id="rId19"/>
    <p:sldLayoutId id="2147484177" r:id="rId20"/>
    <p:sldLayoutId id="2147484178" r:id="rId21"/>
    <p:sldLayoutId id="2147484179" r:id="rId22"/>
    <p:sldLayoutId id="2147484180" r:id="rId23"/>
    <p:sldLayoutId id="2147484181" r:id="rId24"/>
    <p:sldLayoutId id="2147484182" r:id="rId25"/>
  </p:sldLayoutIdLst>
  <p:hf hdr="0" ftr="0" dt="0"/>
  <p:txStyles>
    <p:titleStyle>
      <a:lvl1pPr algn="l" defTabSz="914400" rtl="0" eaLnBrk="1" latinLnBrk="0" hangingPunct="1">
        <a:lnSpc>
          <a:spcPts val="3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ts val="1680"/>
        </a:lnSpc>
        <a:spcBef>
          <a:spcPts val="0"/>
        </a:spcBef>
        <a:spcAft>
          <a:spcPts val="600"/>
        </a:spcAft>
        <a:buFont typeface="Arial" panose="020B0604020202020204" pitchFamily="34" charset="0"/>
        <a:buNone/>
        <a:defRPr sz="1400" kern="1200">
          <a:solidFill>
            <a:schemeClr val="accent2"/>
          </a:solidFill>
          <a:latin typeface="+mn-lt"/>
          <a:ea typeface="+mn-ea"/>
          <a:cs typeface="+mn-cs"/>
        </a:defRPr>
      </a:lvl1pPr>
      <a:lvl2pPr marL="216000" indent="-216000" algn="l" defTabSz="914400" rtl="0" eaLnBrk="1" latinLnBrk="0" hangingPunct="1">
        <a:lnSpc>
          <a:spcPts val="1680"/>
        </a:lnSpc>
        <a:spcBef>
          <a:spcPts val="0"/>
        </a:spcBef>
        <a:spcAft>
          <a:spcPts val="600"/>
        </a:spcAft>
        <a:buFont typeface="Wingdings" panose="05000000000000000000" pitchFamily="2" charset="2"/>
        <a:buChar char="§"/>
        <a:defRPr sz="1400" kern="1200">
          <a:solidFill>
            <a:schemeClr val="accent2"/>
          </a:solidFill>
          <a:latin typeface="+mn-lt"/>
          <a:ea typeface="+mn-ea"/>
          <a:cs typeface="+mn-cs"/>
        </a:defRPr>
      </a:lvl2pPr>
      <a:lvl3pPr marL="432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3pPr>
      <a:lvl4pPr marL="684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4pPr>
      <a:lvl5pPr marL="936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244800"/>
            <a:ext cx="7834021" cy="45474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96000" y="1242000"/>
            <a:ext cx="8463838" cy="324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088000" y="4896000"/>
            <a:ext cx="324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en-GB" dirty="0"/>
          </a:p>
        </p:txBody>
      </p:sp>
      <p:sp>
        <p:nvSpPr>
          <p:cNvPr id="6" name="Slide Number Placeholder 5"/>
          <p:cNvSpPr>
            <a:spLocks noGrp="1"/>
          </p:cNvSpPr>
          <p:nvPr>
            <p:ph type="sldNum" sz="quarter" idx="4"/>
          </p:nvPr>
        </p:nvSpPr>
        <p:spPr>
          <a:xfrm>
            <a:off x="396000" y="4896000"/>
            <a:ext cx="900000" cy="216000"/>
          </a:xfrm>
          <a:prstGeom prst="rect">
            <a:avLst/>
          </a:prstGeom>
        </p:spPr>
        <p:txBody>
          <a:bodyPr vert="horz" lIns="0" tIns="0" rIns="0" bIns="0" rtlCol="0" anchor="t" anchorCtr="0">
            <a:noAutofit/>
          </a:bodyPr>
          <a:lstStyle>
            <a:lvl1pPr algn="l">
              <a:defRPr sz="900">
                <a:solidFill>
                  <a:schemeClr val="tx1"/>
                </a:solidFill>
              </a:defRPr>
            </a:lvl1pPr>
          </a:lstStyle>
          <a:p>
            <a:fld id="{C2A541CA-4225-47B3-BB1C-3EDFFD7DCA6B}" type="slidenum">
              <a:rPr lang="en-GB" smtClean="0"/>
              <a:pPr/>
              <a:t>‹#›</a:t>
            </a:fld>
            <a:endParaRPr lang="en-GB" dirty="0"/>
          </a:p>
        </p:txBody>
      </p:sp>
    </p:spTree>
    <p:extLst>
      <p:ext uri="{BB962C8B-B14F-4D97-AF65-F5344CB8AC3E}">
        <p14:creationId xmlns:p14="http://schemas.microsoft.com/office/powerpoint/2010/main" val="2953883517"/>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432" r:id="rId3"/>
    <p:sldLayoutId id="2147484433" r:id="rId4"/>
    <p:sldLayoutId id="2147484434" r:id="rId5"/>
    <p:sldLayoutId id="2147484435"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 id="2147484199" r:id="rId15"/>
    <p:sldLayoutId id="2147484200" r:id="rId16"/>
    <p:sldLayoutId id="2147484201" r:id="rId17"/>
    <p:sldLayoutId id="2147484202" r:id="rId18"/>
    <p:sldLayoutId id="2147484203" r:id="rId19"/>
    <p:sldLayoutId id="2147484204" r:id="rId20"/>
    <p:sldLayoutId id="2147484205" r:id="rId21"/>
    <p:sldLayoutId id="2147484206" r:id="rId22"/>
    <p:sldLayoutId id="2147484207" r:id="rId23"/>
    <p:sldLayoutId id="2147484208" r:id="rId24"/>
    <p:sldLayoutId id="2147484209" r:id="rId25"/>
  </p:sldLayoutIdLst>
  <p:hf hdr="0" ftr="0" dt="0"/>
  <p:txStyles>
    <p:titleStyle>
      <a:lvl1pPr algn="l" defTabSz="914400" rtl="0" eaLnBrk="1" latinLnBrk="0" hangingPunct="1">
        <a:lnSpc>
          <a:spcPts val="3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ts val="1680"/>
        </a:lnSpc>
        <a:spcBef>
          <a:spcPts val="0"/>
        </a:spcBef>
        <a:spcAft>
          <a:spcPts val="600"/>
        </a:spcAft>
        <a:buFont typeface="Arial" panose="020B0604020202020204" pitchFamily="34" charset="0"/>
        <a:buNone/>
        <a:defRPr sz="1400" kern="1200">
          <a:solidFill>
            <a:schemeClr val="accent2"/>
          </a:solidFill>
          <a:latin typeface="+mn-lt"/>
          <a:ea typeface="+mn-ea"/>
          <a:cs typeface="+mn-cs"/>
        </a:defRPr>
      </a:lvl1pPr>
      <a:lvl2pPr marL="216000" indent="-216000" algn="l" defTabSz="914400" rtl="0" eaLnBrk="1" latinLnBrk="0" hangingPunct="1">
        <a:lnSpc>
          <a:spcPts val="1680"/>
        </a:lnSpc>
        <a:spcBef>
          <a:spcPts val="0"/>
        </a:spcBef>
        <a:spcAft>
          <a:spcPts val="600"/>
        </a:spcAft>
        <a:buFont typeface="Wingdings" panose="05000000000000000000" pitchFamily="2" charset="2"/>
        <a:buChar char="§"/>
        <a:defRPr sz="1400" kern="1200">
          <a:solidFill>
            <a:schemeClr val="accent2"/>
          </a:solidFill>
          <a:latin typeface="+mn-lt"/>
          <a:ea typeface="+mn-ea"/>
          <a:cs typeface="+mn-cs"/>
        </a:defRPr>
      </a:lvl2pPr>
      <a:lvl3pPr marL="432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3pPr>
      <a:lvl4pPr marL="684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4pPr>
      <a:lvl5pPr marL="936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244800"/>
            <a:ext cx="7834021" cy="45474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96000" y="1242000"/>
            <a:ext cx="8463838" cy="324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088000" y="4896000"/>
            <a:ext cx="324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en-GB" dirty="0"/>
          </a:p>
        </p:txBody>
      </p:sp>
      <p:sp>
        <p:nvSpPr>
          <p:cNvPr id="6" name="Slide Number Placeholder 5"/>
          <p:cNvSpPr>
            <a:spLocks noGrp="1"/>
          </p:cNvSpPr>
          <p:nvPr>
            <p:ph type="sldNum" sz="quarter" idx="4"/>
          </p:nvPr>
        </p:nvSpPr>
        <p:spPr>
          <a:xfrm>
            <a:off x="396000" y="4896000"/>
            <a:ext cx="900000" cy="216000"/>
          </a:xfrm>
          <a:prstGeom prst="rect">
            <a:avLst/>
          </a:prstGeom>
        </p:spPr>
        <p:txBody>
          <a:bodyPr vert="horz" lIns="0" tIns="0" rIns="0" bIns="0" rtlCol="0" anchor="t" anchorCtr="0">
            <a:noAutofit/>
          </a:bodyPr>
          <a:lstStyle>
            <a:lvl1pPr algn="l">
              <a:defRPr sz="900">
                <a:solidFill>
                  <a:schemeClr val="tx1"/>
                </a:solidFill>
              </a:defRPr>
            </a:lvl1pPr>
          </a:lstStyle>
          <a:p>
            <a:fld id="{C2A541CA-4225-47B3-BB1C-3EDFFD7DCA6B}" type="slidenum">
              <a:rPr lang="en-GB" smtClean="0"/>
              <a:pPr/>
              <a:t>‹#›</a:t>
            </a:fld>
            <a:endParaRPr lang="en-GB" dirty="0"/>
          </a:p>
        </p:txBody>
      </p:sp>
    </p:spTree>
    <p:extLst>
      <p:ext uri="{BB962C8B-B14F-4D97-AF65-F5344CB8AC3E}">
        <p14:creationId xmlns:p14="http://schemas.microsoft.com/office/powerpoint/2010/main" val="164823621"/>
      </p:ext>
    </p:extLst>
  </p:cSld>
  <p:clrMap bg1="lt1" tx1="dk1" bg2="lt2" tx2="dk2" accent1="accent1" accent2="accent2" accent3="accent3" accent4="accent4" accent5="accent5" accent6="accent6" hlink="hlink" folHlink="folHlink"/>
  <p:sldLayoutIdLst>
    <p:sldLayoutId id="2147484386" r:id="rId1"/>
    <p:sldLayoutId id="2147484387" r:id="rId2"/>
    <p:sldLayoutId id="2147484436" r:id="rId3"/>
    <p:sldLayoutId id="2147484437" r:id="rId4"/>
    <p:sldLayoutId id="2147484438" r:id="rId5"/>
    <p:sldLayoutId id="2147484439" r:id="rId6"/>
    <p:sldLayoutId id="2147484218" r:id="rId7"/>
    <p:sldLayoutId id="2147484219" r:id="rId8"/>
    <p:sldLayoutId id="2147484220" r:id="rId9"/>
    <p:sldLayoutId id="2147484221" r:id="rId10"/>
    <p:sldLayoutId id="2147484222" r:id="rId11"/>
    <p:sldLayoutId id="2147484223" r:id="rId12"/>
    <p:sldLayoutId id="2147484224" r:id="rId13"/>
    <p:sldLayoutId id="2147484225" r:id="rId14"/>
    <p:sldLayoutId id="2147484226" r:id="rId15"/>
    <p:sldLayoutId id="2147484227" r:id="rId16"/>
    <p:sldLayoutId id="2147484228" r:id="rId17"/>
    <p:sldLayoutId id="2147484229" r:id="rId18"/>
    <p:sldLayoutId id="2147484230" r:id="rId19"/>
    <p:sldLayoutId id="2147484231" r:id="rId20"/>
    <p:sldLayoutId id="2147484232" r:id="rId21"/>
    <p:sldLayoutId id="2147484233" r:id="rId22"/>
    <p:sldLayoutId id="2147484234" r:id="rId23"/>
    <p:sldLayoutId id="2147484235" r:id="rId24"/>
    <p:sldLayoutId id="2147484236" r:id="rId25"/>
  </p:sldLayoutIdLst>
  <p:hf hdr="0" ftr="0" dt="0"/>
  <p:txStyles>
    <p:titleStyle>
      <a:lvl1pPr algn="l" defTabSz="914400" rtl="0" eaLnBrk="1" latinLnBrk="0" hangingPunct="1">
        <a:lnSpc>
          <a:spcPts val="3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ts val="1680"/>
        </a:lnSpc>
        <a:spcBef>
          <a:spcPts val="0"/>
        </a:spcBef>
        <a:spcAft>
          <a:spcPts val="600"/>
        </a:spcAft>
        <a:buFont typeface="Arial" panose="020B0604020202020204" pitchFamily="34" charset="0"/>
        <a:buNone/>
        <a:defRPr sz="1400" kern="1200">
          <a:solidFill>
            <a:schemeClr val="accent2"/>
          </a:solidFill>
          <a:latin typeface="+mn-lt"/>
          <a:ea typeface="+mn-ea"/>
          <a:cs typeface="+mn-cs"/>
        </a:defRPr>
      </a:lvl1pPr>
      <a:lvl2pPr marL="216000" indent="-216000" algn="l" defTabSz="914400" rtl="0" eaLnBrk="1" latinLnBrk="0" hangingPunct="1">
        <a:lnSpc>
          <a:spcPts val="1680"/>
        </a:lnSpc>
        <a:spcBef>
          <a:spcPts val="0"/>
        </a:spcBef>
        <a:spcAft>
          <a:spcPts val="600"/>
        </a:spcAft>
        <a:buFont typeface="Wingdings" panose="05000000000000000000" pitchFamily="2" charset="2"/>
        <a:buChar char="§"/>
        <a:defRPr sz="1400" kern="1200">
          <a:solidFill>
            <a:schemeClr val="accent2"/>
          </a:solidFill>
          <a:latin typeface="+mn-lt"/>
          <a:ea typeface="+mn-ea"/>
          <a:cs typeface="+mn-cs"/>
        </a:defRPr>
      </a:lvl2pPr>
      <a:lvl3pPr marL="432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3pPr>
      <a:lvl4pPr marL="684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4pPr>
      <a:lvl5pPr marL="936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244800"/>
            <a:ext cx="7834021" cy="45474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96000" y="1242000"/>
            <a:ext cx="8463838" cy="324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088000" y="4896000"/>
            <a:ext cx="324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en-GB" dirty="0"/>
          </a:p>
        </p:txBody>
      </p:sp>
      <p:sp>
        <p:nvSpPr>
          <p:cNvPr id="6" name="Slide Number Placeholder 5"/>
          <p:cNvSpPr>
            <a:spLocks noGrp="1"/>
          </p:cNvSpPr>
          <p:nvPr>
            <p:ph type="sldNum" sz="quarter" idx="4"/>
          </p:nvPr>
        </p:nvSpPr>
        <p:spPr>
          <a:xfrm>
            <a:off x="396000" y="4896000"/>
            <a:ext cx="900000" cy="216000"/>
          </a:xfrm>
          <a:prstGeom prst="rect">
            <a:avLst/>
          </a:prstGeom>
        </p:spPr>
        <p:txBody>
          <a:bodyPr vert="horz" lIns="0" tIns="0" rIns="0" bIns="0" rtlCol="0" anchor="t" anchorCtr="0">
            <a:noAutofit/>
          </a:bodyPr>
          <a:lstStyle>
            <a:lvl1pPr algn="l">
              <a:defRPr sz="900">
                <a:solidFill>
                  <a:schemeClr val="tx1"/>
                </a:solidFill>
              </a:defRPr>
            </a:lvl1pPr>
          </a:lstStyle>
          <a:p>
            <a:fld id="{C2A541CA-4225-47B3-BB1C-3EDFFD7DCA6B}" type="slidenum">
              <a:rPr lang="en-GB" smtClean="0"/>
              <a:pPr/>
              <a:t>‹#›</a:t>
            </a:fld>
            <a:endParaRPr lang="en-GB" dirty="0"/>
          </a:p>
        </p:txBody>
      </p:sp>
    </p:spTree>
    <p:extLst>
      <p:ext uri="{BB962C8B-B14F-4D97-AF65-F5344CB8AC3E}">
        <p14:creationId xmlns:p14="http://schemas.microsoft.com/office/powerpoint/2010/main" val="160657378"/>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440" r:id="rId3"/>
    <p:sldLayoutId id="2147484441" r:id="rId4"/>
    <p:sldLayoutId id="2147484442" r:id="rId5"/>
    <p:sldLayoutId id="2147484443"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 id="2147484253" r:id="rId15"/>
    <p:sldLayoutId id="2147484254" r:id="rId16"/>
    <p:sldLayoutId id="2147484255" r:id="rId17"/>
    <p:sldLayoutId id="2147484256" r:id="rId18"/>
    <p:sldLayoutId id="2147484257" r:id="rId19"/>
    <p:sldLayoutId id="2147484258" r:id="rId20"/>
    <p:sldLayoutId id="2147484259" r:id="rId21"/>
    <p:sldLayoutId id="2147484260" r:id="rId22"/>
    <p:sldLayoutId id="2147484261" r:id="rId23"/>
    <p:sldLayoutId id="2147484262" r:id="rId24"/>
    <p:sldLayoutId id="2147484263" r:id="rId25"/>
  </p:sldLayoutIdLst>
  <p:hf hdr="0" ftr="0" dt="0"/>
  <p:txStyles>
    <p:titleStyle>
      <a:lvl1pPr algn="l" defTabSz="914400" rtl="0" eaLnBrk="1" latinLnBrk="0" hangingPunct="1">
        <a:lnSpc>
          <a:spcPts val="3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ts val="1680"/>
        </a:lnSpc>
        <a:spcBef>
          <a:spcPts val="0"/>
        </a:spcBef>
        <a:spcAft>
          <a:spcPts val="600"/>
        </a:spcAft>
        <a:buFont typeface="Arial" panose="020B0604020202020204" pitchFamily="34" charset="0"/>
        <a:buNone/>
        <a:defRPr sz="1400" kern="1200">
          <a:solidFill>
            <a:schemeClr val="accent2"/>
          </a:solidFill>
          <a:latin typeface="+mn-lt"/>
          <a:ea typeface="+mn-ea"/>
          <a:cs typeface="+mn-cs"/>
        </a:defRPr>
      </a:lvl1pPr>
      <a:lvl2pPr marL="216000" indent="-216000" algn="l" defTabSz="914400" rtl="0" eaLnBrk="1" latinLnBrk="0" hangingPunct="1">
        <a:lnSpc>
          <a:spcPts val="1680"/>
        </a:lnSpc>
        <a:spcBef>
          <a:spcPts val="0"/>
        </a:spcBef>
        <a:spcAft>
          <a:spcPts val="600"/>
        </a:spcAft>
        <a:buFont typeface="Wingdings" panose="05000000000000000000" pitchFamily="2" charset="2"/>
        <a:buChar char="§"/>
        <a:defRPr sz="1400" kern="1200">
          <a:solidFill>
            <a:schemeClr val="accent2"/>
          </a:solidFill>
          <a:latin typeface="+mn-lt"/>
          <a:ea typeface="+mn-ea"/>
          <a:cs typeface="+mn-cs"/>
        </a:defRPr>
      </a:lvl2pPr>
      <a:lvl3pPr marL="432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3pPr>
      <a:lvl4pPr marL="684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4pPr>
      <a:lvl5pPr marL="936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244800"/>
            <a:ext cx="7834021" cy="45474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96000" y="1242000"/>
            <a:ext cx="8463838" cy="324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088000" y="4896000"/>
            <a:ext cx="324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en-GB" dirty="0"/>
          </a:p>
        </p:txBody>
      </p:sp>
      <p:sp>
        <p:nvSpPr>
          <p:cNvPr id="6" name="Slide Number Placeholder 5"/>
          <p:cNvSpPr>
            <a:spLocks noGrp="1"/>
          </p:cNvSpPr>
          <p:nvPr>
            <p:ph type="sldNum" sz="quarter" idx="4"/>
          </p:nvPr>
        </p:nvSpPr>
        <p:spPr>
          <a:xfrm>
            <a:off x="396000" y="4896000"/>
            <a:ext cx="900000" cy="216000"/>
          </a:xfrm>
          <a:prstGeom prst="rect">
            <a:avLst/>
          </a:prstGeom>
        </p:spPr>
        <p:txBody>
          <a:bodyPr vert="horz" lIns="0" tIns="0" rIns="0" bIns="0" rtlCol="0" anchor="t" anchorCtr="0">
            <a:noAutofit/>
          </a:bodyPr>
          <a:lstStyle>
            <a:lvl1pPr algn="l">
              <a:defRPr sz="900">
                <a:solidFill>
                  <a:schemeClr val="tx1"/>
                </a:solidFill>
              </a:defRPr>
            </a:lvl1pPr>
          </a:lstStyle>
          <a:p>
            <a:fld id="{C2A541CA-4225-47B3-BB1C-3EDFFD7DCA6B}" type="slidenum">
              <a:rPr lang="en-GB" smtClean="0"/>
              <a:pPr/>
              <a:t>‹#›</a:t>
            </a:fld>
            <a:endParaRPr lang="en-GB" dirty="0"/>
          </a:p>
        </p:txBody>
      </p:sp>
    </p:spTree>
    <p:extLst>
      <p:ext uri="{BB962C8B-B14F-4D97-AF65-F5344CB8AC3E}">
        <p14:creationId xmlns:p14="http://schemas.microsoft.com/office/powerpoint/2010/main" val="123376527"/>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272" r:id="rId3"/>
    <p:sldLayoutId id="2147484444" r:id="rId4"/>
    <p:sldLayoutId id="2147484445" r:id="rId5"/>
    <p:sldLayoutId id="2147484446" r:id="rId6"/>
    <p:sldLayoutId id="2147484447"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 id="2147484288" r:id="rId23"/>
    <p:sldLayoutId id="2147484289" r:id="rId24"/>
    <p:sldLayoutId id="2147484290" r:id="rId25"/>
  </p:sldLayoutIdLst>
  <p:hf hdr="0" ftr="0" dt="0"/>
  <p:txStyles>
    <p:titleStyle>
      <a:lvl1pPr algn="l" defTabSz="914400" rtl="0" eaLnBrk="1" latinLnBrk="0" hangingPunct="1">
        <a:lnSpc>
          <a:spcPts val="3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ts val="1680"/>
        </a:lnSpc>
        <a:spcBef>
          <a:spcPts val="0"/>
        </a:spcBef>
        <a:spcAft>
          <a:spcPts val="600"/>
        </a:spcAft>
        <a:buFont typeface="Arial" panose="020B0604020202020204" pitchFamily="34" charset="0"/>
        <a:buNone/>
        <a:defRPr sz="1400" kern="1200">
          <a:solidFill>
            <a:schemeClr val="accent2"/>
          </a:solidFill>
          <a:latin typeface="+mn-lt"/>
          <a:ea typeface="+mn-ea"/>
          <a:cs typeface="+mn-cs"/>
        </a:defRPr>
      </a:lvl1pPr>
      <a:lvl2pPr marL="216000" indent="-216000" algn="l" defTabSz="914400" rtl="0" eaLnBrk="1" latinLnBrk="0" hangingPunct="1">
        <a:lnSpc>
          <a:spcPts val="1680"/>
        </a:lnSpc>
        <a:spcBef>
          <a:spcPts val="0"/>
        </a:spcBef>
        <a:spcAft>
          <a:spcPts val="600"/>
        </a:spcAft>
        <a:buFont typeface="Wingdings" panose="05000000000000000000" pitchFamily="2" charset="2"/>
        <a:buChar char="§"/>
        <a:defRPr sz="1400" kern="1200">
          <a:solidFill>
            <a:schemeClr val="accent2"/>
          </a:solidFill>
          <a:latin typeface="+mn-lt"/>
          <a:ea typeface="+mn-ea"/>
          <a:cs typeface="+mn-cs"/>
        </a:defRPr>
      </a:lvl2pPr>
      <a:lvl3pPr marL="432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3pPr>
      <a:lvl4pPr marL="684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4pPr>
      <a:lvl5pPr marL="936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244800"/>
            <a:ext cx="7834021" cy="45474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96000" y="1242000"/>
            <a:ext cx="8463838" cy="324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088000" y="4896000"/>
            <a:ext cx="324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en-GB" dirty="0"/>
          </a:p>
        </p:txBody>
      </p:sp>
      <p:sp>
        <p:nvSpPr>
          <p:cNvPr id="6" name="Slide Number Placeholder 5"/>
          <p:cNvSpPr>
            <a:spLocks noGrp="1"/>
          </p:cNvSpPr>
          <p:nvPr>
            <p:ph type="sldNum" sz="quarter" idx="4"/>
          </p:nvPr>
        </p:nvSpPr>
        <p:spPr>
          <a:xfrm>
            <a:off x="396000" y="4896000"/>
            <a:ext cx="900000" cy="216000"/>
          </a:xfrm>
          <a:prstGeom prst="rect">
            <a:avLst/>
          </a:prstGeom>
        </p:spPr>
        <p:txBody>
          <a:bodyPr vert="horz" lIns="0" tIns="0" rIns="0" bIns="0" rtlCol="0" anchor="t" anchorCtr="0">
            <a:noAutofit/>
          </a:bodyPr>
          <a:lstStyle>
            <a:lvl1pPr algn="l">
              <a:defRPr sz="900">
                <a:solidFill>
                  <a:schemeClr val="tx1"/>
                </a:solidFill>
              </a:defRPr>
            </a:lvl1pPr>
          </a:lstStyle>
          <a:p>
            <a:fld id="{C2A541CA-4225-47B3-BB1C-3EDFFD7DCA6B}" type="slidenum">
              <a:rPr lang="en-GB" smtClean="0"/>
              <a:pPr/>
              <a:t>‹#›</a:t>
            </a:fld>
            <a:endParaRPr lang="en-GB" dirty="0"/>
          </a:p>
        </p:txBody>
      </p:sp>
    </p:spTree>
    <p:extLst>
      <p:ext uri="{BB962C8B-B14F-4D97-AF65-F5344CB8AC3E}">
        <p14:creationId xmlns:p14="http://schemas.microsoft.com/office/powerpoint/2010/main" val="640425715"/>
      </p:ext>
    </p:extLst>
  </p:cSld>
  <p:clrMap bg1="lt1" tx1="dk1" bg2="lt2" tx2="dk2" accent1="accent1" accent2="accent2" accent3="accent3" accent4="accent4" accent5="accent5" accent6="accent6" hlink="hlink" folHlink="folHlink"/>
  <p:sldLayoutIdLst>
    <p:sldLayoutId id="2147484407" r:id="rId1"/>
    <p:sldLayoutId id="2147484408" r:id="rId2"/>
    <p:sldLayoutId id="2147484299" r:id="rId3"/>
    <p:sldLayoutId id="2147484448" r:id="rId4"/>
    <p:sldLayoutId id="2147484449" r:id="rId5"/>
    <p:sldLayoutId id="2147484450" r:id="rId6"/>
    <p:sldLayoutId id="2147484451" r:id="rId7"/>
    <p:sldLayoutId id="2147484300" r:id="rId8"/>
    <p:sldLayoutId id="2147484301" r:id="rId9"/>
    <p:sldLayoutId id="2147484302" r:id="rId10"/>
    <p:sldLayoutId id="2147484303" r:id="rId11"/>
    <p:sldLayoutId id="2147484304" r:id="rId12"/>
    <p:sldLayoutId id="2147484305" r:id="rId13"/>
    <p:sldLayoutId id="2147484306" r:id="rId14"/>
    <p:sldLayoutId id="2147484307" r:id="rId15"/>
    <p:sldLayoutId id="2147484308" r:id="rId16"/>
    <p:sldLayoutId id="2147484309" r:id="rId17"/>
    <p:sldLayoutId id="2147484310" r:id="rId18"/>
    <p:sldLayoutId id="2147484311" r:id="rId19"/>
    <p:sldLayoutId id="2147484312" r:id="rId20"/>
    <p:sldLayoutId id="2147484313" r:id="rId21"/>
    <p:sldLayoutId id="2147484314" r:id="rId22"/>
    <p:sldLayoutId id="2147484315" r:id="rId23"/>
    <p:sldLayoutId id="2147484316" r:id="rId24"/>
    <p:sldLayoutId id="2147484317" r:id="rId25"/>
  </p:sldLayoutIdLst>
  <p:hf hdr="0" ftr="0" dt="0"/>
  <p:txStyles>
    <p:titleStyle>
      <a:lvl1pPr algn="l" defTabSz="914400" rtl="0" eaLnBrk="1" latinLnBrk="0" hangingPunct="1">
        <a:lnSpc>
          <a:spcPts val="3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ts val="1680"/>
        </a:lnSpc>
        <a:spcBef>
          <a:spcPts val="0"/>
        </a:spcBef>
        <a:spcAft>
          <a:spcPts val="600"/>
        </a:spcAft>
        <a:buFont typeface="Arial" panose="020B0604020202020204" pitchFamily="34" charset="0"/>
        <a:buNone/>
        <a:defRPr sz="1400" kern="1200">
          <a:solidFill>
            <a:schemeClr val="accent2"/>
          </a:solidFill>
          <a:latin typeface="+mn-lt"/>
          <a:ea typeface="+mn-ea"/>
          <a:cs typeface="+mn-cs"/>
        </a:defRPr>
      </a:lvl1pPr>
      <a:lvl2pPr marL="216000" indent="-216000" algn="l" defTabSz="914400" rtl="0" eaLnBrk="1" latinLnBrk="0" hangingPunct="1">
        <a:lnSpc>
          <a:spcPts val="1680"/>
        </a:lnSpc>
        <a:spcBef>
          <a:spcPts val="0"/>
        </a:spcBef>
        <a:spcAft>
          <a:spcPts val="600"/>
        </a:spcAft>
        <a:buFont typeface="Wingdings" panose="05000000000000000000" pitchFamily="2" charset="2"/>
        <a:buChar char="§"/>
        <a:defRPr sz="1400" kern="1200">
          <a:solidFill>
            <a:schemeClr val="accent2"/>
          </a:solidFill>
          <a:latin typeface="+mn-lt"/>
          <a:ea typeface="+mn-ea"/>
          <a:cs typeface="+mn-cs"/>
        </a:defRPr>
      </a:lvl2pPr>
      <a:lvl3pPr marL="432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3pPr>
      <a:lvl4pPr marL="684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4pPr>
      <a:lvl5pPr marL="936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244800"/>
            <a:ext cx="7834021" cy="45474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96000" y="1242000"/>
            <a:ext cx="8463838" cy="324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088000" y="4896000"/>
            <a:ext cx="324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en-GB" dirty="0"/>
          </a:p>
        </p:txBody>
      </p:sp>
      <p:sp>
        <p:nvSpPr>
          <p:cNvPr id="6" name="Slide Number Placeholder 5"/>
          <p:cNvSpPr>
            <a:spLocks noGrp="1"/>
          </p:cNvSpPr>
          <p:nvPr>
            <p:ph type="sldNum" sz="quarter" idx="4"/>
          </p:nvPr>
        </p:nvSpPr>
        <p:spPr>
          <a:xfrm>
            <a:off x="396000" y="4896000"/>
            <a:ext cx="900000" cy="216000"/>
          </a:xfrm>
          <a:prstGeom prst="rect">
            <a:avLst/>
          </a:prstGeom>
        </p:spPr>
        <p:txBody>
          <a:bodyPr vert="horz" lIns="0" tIns="0" rIns="0" bIns="0" rtlCol="0" anchor="t" anchorCtr="0">
            <a:noAutofit/>
          </a:bodyPr>
          <a:lstStyle>
            <a:lvl1pPr algn="l">
              <a:defRPr sz="900">
                <a:solidFill>
                  <a:schemeClr val="tx1"/>
                </a:solidFill>
              </a:defRPr>
            </a:lvl1pPr>
          </a:lstStyle>
          <a:p>
            <a:fld id="{C2A541CA-4225-47B3-BB1C-3EDFFD7DCA6B}" type="slidenum">
              <a:rPr lang="en-GB" smtClean="0"/>
              <a:pPr/>
              <a:t>‹#›</a:t>
            </a:fld>
            <a:endParaRPr lang="en-GB" dirty="0"/>
          </a:p>
        </p:txBody>
      </p:sp>
    </p:spTree>
    <p:extLst>
      <p:ext uri="{BB962C8B-B14F-4D97-AF65-F5344CB8AC3E}">
        <p14:creationId xmlns:p14="http://schemas.microsoft.com/office/powerpoint/2010/main" val="3816179949"/>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52" r:id="rId3"/>
    <p:sldLayoutId id="2147484453" r:id="rId4"/>
    <p:sldLayoutId id="2147484454" r:id="rId5"/>
    <p:sldLayoutId id="2147484455"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4" r:id="rId15"/>
    <p:sldLayoutId id="2147484335" r:id="rId16"/>
    <p:sldLayoutId id="2147484336" r:id="rId17"/>
    <p:sldLayoutId id="2147484337" r:id="rId18"/>
    <p:sldLayoutId id="2147484338" r:id="rId19"/>
    <p:sldLayoutId id="2147484339" r:id="rId20"/>
    <p:sldLayoutId id="2147484340" r:id="rId21"/>
    <p:sldLayoutId id="2147484341" r:id="rId22"/>
    <p:sldLayoutId id="2147484342" r:id="rId23"/>
    <p:sldLayoutId id="2147484343" r:id="rId24"/>
    <p:sldLayoutId id="2147484344" r:id="rId25"/>
  </p:sldLayoutIdLst>
  <p:hf hdr="0" ftr="0" dt="0"/>
  <p:txStyles>
    <p:titleStyle>
      <a:lvl1pPr algn="l" defTabSz="914400" rtl="0" eaLnBrk="1" latinLnBrk="0" hangingPunct="1">
        <a:lnSpc>
          <a:spcPts val="3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ts val="1680"/>
        </a:lnSpc>
        <a:spcBef>
          <a:spcPts val="0"/>
        </a:spcBef>
        <a:spcAft>
          <a:spcPts val="600"/>
        </a:spcAft>
        <a:buFont typeface="Arial" panose="020B0604020202020204" pitchFamily="34" charset="0"/>
        <a:buNone/>
        <a:defRPr sz="1400" kern="1200">
          <a:solidFill>
            <a:schemeClr val="accent2"/>
          </a:solidFill>
          <a:latin typeface="+mn-lt"/>
          <a:ea typeface="+mn-ea"/>
          <a:cs typeface="+mn-cs"/>
        </a:defRPr>
      </a:lvl1pPr>
      <a:lvl2pPr marL="216000" indent="-216000" algn="l" defTabSz="914400" rtl="0" eaLnBrk="1" latinLnBrk="0" hangingPunct="1">
        <a:lnSpc>
          <a:spcPts val="1680"/>
        </a:lnSpc>
        <a:spcBef>
          <a:spcPts val="0"/>
        </a:spcBef>
        <a:spcAft>
          <a:spcPts val="600"/>
        </a:spcAft>
        <a:buFont typeface="Wingdings" panose="05000000000000000000" pitchFamily="2" charset="2"/>
        <a:buChar char="§"/>
        <a:defRPr sz="1400" kern="1200">
          <a:solidFill>
            <a:schemeClr val="accent2"/>
          </a:solidFill>
          <a:latin typeface="+mn-lt"/>
          <a:ea typeface="+mn-ea"/>
          <a:cs typeface="+mn-cs"/>
        </a:defRPr>
      </a:lvl2pPr>
      <a:lvl3pPr marL="432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3pPr>
      <a:lvl4pPr marL="684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4pPr>
      <a:lvl5pPr marL="936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244800"/>
            <a:ext cx="7834021" cy="45474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96000" y="1242000"/>
            <a:ext cx="8463838" cy="324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088000" y="4896000"/>
            <a:ext cx="324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en-GB" dirty="0"/>
          </a:p>
        </p:txBody>
      </p:sp>
      <p:sp>
        <p:nvSpPr>
          <p:cNvPr id="6" name="Slide Number Placeholder 5"/>
          <p:cNvSpPr>
            <a:spLocks noGrp="1"/>
          </p:cNvSpPr>
          <p:nvPr>
            <p:ph type="sldNum" sz="quarter" idx="4"/>
          </p:nvPr>
        </p:nvSpPr>
        <p:spPr>
          <a:xfrm>
            <a:off x="396000" y="4896000"/>
            <a:ext cx="900000" cy="216000"/>
          </a:xfrm>
          <a:prstGeom prst="rect">
            <a:avLst/>
          </a:prstGeom>
        </p:spPr>
        <p:txBody>
          <a:bodyPr vert="horz" lIns="0" tIns="0" rIns="0" bIns="0" rtlCol="0" anchor="t" anchorCtr="0">
            <a:noAutofit/>
          </a:bodyPr>
          <a:lstStyle>
            <a:lvl1pPr algn="l">
              <a:defRPr sz="900">
                <a:solidFill>
                  <a:schemeClr val="tx1"/>
                </a:solidFill>
              </a:defRPr>
            </a:lvl1pPr>
          </a:lstStyle>
          <a:p>
            <a:fld id="{C2A541CA-4225-47B3-BB1C-3EDFFD7DCA6B}" type="slidenum">
              <a:rPr lang="en-GB" smtClean="0"/>
              <a:pPr/>
              <a:t>‹#›</a:t>
            </a:fld>
            <a:endParaRPr lang="en-GB" dirty="0"/>
          </a:p>
        </p:txBody>
      </p:sp>
    </p:spTree>
    <p:extLst>
      <p:ext uri="{BB962C8B-B14F-4D97-AF65-F5344CB8AC3E}">
        <p14:creationId xmlns:p14="http://schemas.microsoft.com/office/powerpoint/2010/main" val="4132305263"/>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353" r:id="rId3"/>
    <p:sldLayoutId id="2147484456" r:id="rId4"/>
    <p:sldLayoutId id="2147484457" r:id="rId5"/>
    <p:sldLayoutId id="2147484458" r:id="rId6"/>
    <p:sldLayoutId id="2147484459" r:id="rId7"/>
    <p:sldLayoutId id="2147484354" r:id="rId8"/>
    <p:sldLayoutId id="2147484355" r:id="rId9"/>
    <p:sldLayoutId id="2147484356" r:id="rId10"/>
    <p:sldLayoutId id="2147484357" r:id="rId11"/>
    <p:sldLayoutId id="2147484358" r:id="rId12"/>
    <p:sldLayoutId id="2147484359" r:id="rId13"/>
    <p:sldLayoutId id="2147484360" r:id="rId14"/>
    <p:sldLayoutId id="2147484361" r:id="rId15"/>
    <p:sldLayoutId id="2147484362" r:id="rId16"/>
    <p:sldLayoutId id="2147484363" r:id="rId17"/>
    <p:sldLayoutId id="2147484364" r:id="rId18"/>
    <p:sldLayoutId id="2147484365" r:id="rId19"/>
    <p:sldLayoutId id="2147484366" r:id="rId20"/>
    <p:sldLayoutId id="2147484367" r:id="rId21"/>
    <p:sldLayoutId id="2147484368" r:id="rId22"/>
    <p:sldLayoutId id="2147484369" r:id="rId23"/>
    <p:sldLayoutId id="2147484370" r:id="rId24"/>
    <p:sldLayoutId id="2147484371" r:id="rId25"/>
  </p:sldLayoutIdLst>
  <p:hf hdr="0" ftr="0" dt="0"/>
  <p:txStyles>
    <p:titleStyle>
      <a:lvl1pPr algn="l" defTabSz="914400" rtl="0" eaLnBrk="1" latinLnBrk="0" hangingPunct="1">
        <a:lnSpc>
          <a:spcPts val="3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ts val="1680"/>
        </a:lnSpc>
        <a:spcBef>
          <a:spcPts val="0"/>
        </a:spcBef>
        <a:spcAft>
          <a:spcPts val="600"/>
        </a:spcAft>
        <a:buFont typeface="Arial" panose="020B0604020202020204" pitchFamily="34" charset="0"/>
        <a:buNone/>
        <a:defRPr sz="1400" kern="1200">
          <a:solidFill>
            <a:schemeClr val="accent2"/>
          </a:solidFill>
          <a:latin typeface="+mn-lt"/>
          <a:ea typeface="+mn-ea"/>
          <a:cs typeface="+mn-cs"/>
        </a:defRPr>
      </a:lvl1pPr>
      <a:lvl2pPr marL="216000" indent="-216000" algn="l" defTabSz="914400" rtl="0" eaLnBrk="1" latinLnBrk="0" hangingPunct="1">
        <a:lnSpc>
          <a:spcPts val="1680"/>
        </a:lnSpc>
        <a:spcBef>
          <a:spcPts val="0"/>
        </a:spcBef>
        <a:spcAft>
          <a:spcPts val="600"/>
        </a:spcAft>
        <a:buFont typeface="Wingdings" panose="05000000000000000000" pitchFamily="2" charset="2"/>
        <a:buChar char="§"/>
        <a:defRPr sz="1400" kern="1200">
          <a:solidFill>
            <a:schemeClr val="accent2"/>
          </a:solidFill>
          <a:latin typeface="+mn-lt"/>
          <a:ea typeface="+mn-ea"/>
          <a:cs typeface="+mn-cs"/>
        </a:defRPr>
      </a:lvl2pPr>
      <a:lvl3pPr marL="432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3pPr>
      <a:lvl4pPr marL="684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4pPr>
      <a:lvl5pPr marL="936000" indent="-216000" algn="l" defTabSz="914400" rtl="0" eaLnBrk="1" latinLnBrk="0" hangingPunct="1">
        <a:lnSpc>
          <a:spcPts val="1680"/>
        </a:lnSpc>
        <a:spcBef>
          <a:spcPts val="0"/>
        </a:spcBef>
        <a:spcAft>
          <a:spcPts val="600"/>
        </a:spcAft>
        <a:buFont typeface="Symbol" panose="05050102010706020507" pitchFamily="18" charset="2"/>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0.tiff"/><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3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7.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jpe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1.wmf"/><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3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Layout" Target="../slideLayouts/slideLayout37.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23.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Placeholder 23"/>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tretch>
            <a:fillRect/>
          </a:stretch>
        </p:blipFill>
        <p:spPr>
          <a:xfrm>
            <a:off x="0" y="-20538"/>
            <a:ext cx="9144000" cy="6858000"/>
          </a:xfrm>
          <a:solidFill>
            <a:schemeClr val="bg2">
              <a:lumMod val="20000"/>
              <a:lumOff val="80000"/>
            </a:schemeClr>
          </a:solidFill>
        </p:spPr>
      </p:pic>
      <p:sp>
        <p:nvSpPr>
          <p:cNvPr id="5" name="TextBox 4"/>
          <p:cNvSpPr txBox="1"/>
          <p:nvPr/>
        </p:nvSpPr>
        <p:spPr>
          <a:xfrm>
            <a:off x="1691680" y="3952676"/>
            <a:ext cx="5688632" cy="923330"/>
          </a:xfrm>
          <a:prstGeom prst="rect">
            <a:avLst/>
          </a:prstGeom>
          <a:noFill/>
        </p:spPr>
        <p:txBody>
          <a:bodyPr wrap="square" rtlCol="0">
            <a:spAutoFit/>
          </a:bodyPr>
          <a:lstStyle/>
          <a:p>
            <a:pPr algn="ctr"/>
            <a:r>
              <a:rPr lang="en-US" dirty="0" smtClean="0">
                <a:solidFill>
                  <a:srgbClr val="FFFFFF"/>
                </a:solidFill>
              </a:rPr>
              <a:t>Celebrating 100 years as a family founded business.</a:t>
            </a:r>
          </a:p>
          <a:p>
            <a:pPr algn="ctr"/>
            <a:endParaRPr lang="en-US" dirty="0">
              <a:solidFill>
                <a:srgbClr val="FFFFFF"/>
              </a:solidFill>
            </a:endParaRPr>
          </a:p>
          <a:p>
            <a:pPr algn="ctr"/>
            <a:r>
              <a:rPr lang="en-US" dirty="0" smtClean="0">
                <a:solidFill>
                  <a:srgbClr val="FFFFFF"/>
                </a:solidFill>
              </a:rPr>
              <a:t>Family owned, and family run.</a:t>
            </a:r>
          </a:p>
        </p:txBody>
      </p:sp>
    </p:spTree>
    <p:extLst>
      <p:ext uri="{BB962C8B-B14F-4D97-AF65-F5344CB8AC3E}">
        <p14:creationId xmlns:p14="http://schemas.microsoft.com/office/powerpoint/2010/main" val="1179347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A541CA-4225-47B3-BB1C-3EDFFD7DCA6B}" type="slidenum">
              <a:rPr lang="en-GB" smtClean="0"/>
              <a:t>10</a:t>
            </a:fld>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15" y="1501609"/>
            <a:ext cx="4957738" cy="3230381"/>
          </a:xfrm>
          <a:prstGeom prst="rect">
            <a:avLst/>
          </a:prstGeom>
        </p:spPr>
      </p:pic>
      <p:cxnSp>
        <p:nvCxnSpPr>
          <p:cNvPr id="5" name="Straight Arrow Connector 4"/>
          <p:cNvCxnSpPr/>
          <p:nvPr/>
        </p:nvCxnSpPr>
        <p:spPr>
          <a:xfrm>
            <a:off x="3491880" y="1800200"/>
            <a:ext cx="7163" cy="2211710"/>
          </a:xfrm>
          <a:prstGeom prst="straightConnector1">
            <a:avLst/>
          </a:prstGeom>
          <a:ln w="1047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17349" y="4327004"/>
            <a:ext cx="0" cy="720080"/>
          </a:xfrm>
          <a:prstGeom prst="straightConnector1">
            <a:avLst/>
          </a:prstGeom>
          <a:ln w="1047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23478"/>
            <a:ext cx="1944216" cy="674995"/>
          </a:xfrm>
          <a:prstGeom prst="rect">
            <a:avLst/>
          </a:prstGeom>
        </p:spPr>
      </p:pic>
      <p:sp>
        <p:nvSpPr>
          <p:cNvPr id="11" name="TextBox 10"/>
          <p:cNvSpPr txBox="1"/>
          <p:nvPr/>
        </p:nvSpPr>
        <p:spPr>
          <a:xfrm>
            <a:off x="5183857" y="1501609"/>
            <a:ext cx="3600400" cy="1200329"/>
          </a:xfrm>
          <a:prstGeom prst="rect">
            <a:avLst/>
          </a:prstGeom>
          <a:noFill/>
        </p:spPr>
        <p:txBody>
          <a:bodyPr wrap="square" rtlCol="0">
            <a:spAutoFit/>
          </a:bodyPr>
          <a:lstStyle/>
          <a:p>
            <a:r>
              <a:rPr lang="en-US" dirty="0" smtClean="0"/>
              <a:t>Downward pressure causes aggregates in flooring to push up creating friction against shoe sole.</a:t>
            </a:r>
          </a:p>
        </p:txBody>
      </p:sp>
      <p:sp>
        <p:nvSpPr>
          <p:cNvPr id="26" name="TextBox 25"/>
          <p:cNvSpPr txBox="1"/>
          <p:nvPr/>
        </p:nvSpPr>
        <p:spPr>
          <a:xfrm>
            <a:off x="5183857" y="2811581"/>
            <a:ext cx="3600400" cy="1200329"/>
          </a:xfrm>
          <a:prstGeom prst="rect">
            <a:avLst/>
          </a:prstGeom>
          <a:noFill/>
        </p:spPr>
        <p:txBody>
          <a:bodyPr wrap="square" rtlCol="0">
            <a:spAutoFit/>
          </a:bodyPr>
          <a:lstStyle/>
          <a:p>
            <a:r>
              <a:rPr lang="en-US" dirty="0" smtClean="0"/>
              <a:t>Aggregates </a:t>
            </a:r>
            <a:r>
              <a:rPr lang="en-US" b="1" dirty="0" smtClean="0"/>
              <a:t>blended throughout wear layer </a:t>
            </a:r>
            <a:r>
              <a:rPr lang="en-US" dirty="0" smtClean="0"/>
              <a:t>ensure sustained slip resistance for life of the vehicle &amp; up to a 15 year warranty</a:t>
            </a:r>
          </a:p>
        </p:txBody>
      </p:sp>
      <p:sp>
        <p:nvSpPr>
          <p:cNvPr id="14" name="Rectangle 13"/>
          <p:cNvSpPr/>
          <p:nvPr/>
        </p:nvSpPr>
        <p:spPr>
          <a:xfrm>
            <a:off x="2987824" y="627534"/>
            <a:ext cx="2952328" cy="523220"/>
          </a:xfrm>
          <a:prstGeom prst="rect">
            <a:avLst/>
          </a:prstGeom>
        </p:spPr>
        <p:txBody>
          <a:bodyPr wrap="square">
            <a:spAutoFit/>
          </a:bodyPr>
          <a:lstStyle/>
          <a:p>
            <a:pPr algn="ctr"/>
            <a:r>
              <a:rPr lang="en-US" sz="2800" b="1" dirty="0" smtClean="0">
                <a:latin typeface="+mj-lt"/>
              </a:rPr>
              <a:t>How it works</a:t>
            </a:r>
            <a:endParaRPr lang="en-US" sz="2800" b="1" dirty="0">
              <a:latin typeface="+mj-lt"/>
            </a:endParaRPr>
          </a:p>
        </p:txBody>
      </p:sp>
      <p:sp>
        <p:nvSpPr>
          <p:cNvPr id="15" name="Rectangle 14"/>
          <p:cNvSpPr/>
          <p:nvPr/>
        </p:nvSpPr>
        <p:spPr>
          <a:xfrm>
            <a:off x="5220072" y="4443958"/>
            <a:ext cx="4248472" cy="369332"/>
          </a:xfrm>
          <a:prstGeom prst="rect">
            <a:avLst/>
          </a:prstGeom>
        </p:spPr>
        <p:txBody>
          <a:bodyPr wrap="square">
            <a:spAutoFit/>
          </a:bodyPr>
          <a:lstStyle/>
          <a:p>
            <a:r>
              <a:rPr lang="en-US" dirty="0" smtClean="0"/>
              <a:t>Works in both Wet and Dry conditions</a:t>
            </a:r>
            <a:endParaRPr lang="en-US" dirty="0"/>
          </a:p>
        </p:txBody>
      </p:sp>
      <p:sp>
        <p:nvSpPr>
          <p:cNvPr id="10" name="Rectangle 9"/>
          <p:cNvSpPr/>
          <p:nvPr/>
        </p:nvSpPr>
        <p:spPr>
          <a:xfrm>
            <a:off x="846000" y="4083918"/>
            <a:ext cx="1781784"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235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15"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3" name="Slide Number Placeholder 2"/>
          <p:cNvSpPr>
            <a:spLocks noGrp="1"/>
          </p:cNvSpPr>
          <p:nvPr>
            <p:ph type="sldNum" sz="quarter" idx="4294967295"/>
          </p:nvPr>
        </p:nvSpPr>
        <p:spPr>
          <a:xfrm>
            <a:off x="107504" y="4885291"/>
            <a:ext cx="900113" cy="215900"/>
          </a:xfrm>
        </p:spPr>
        <p:txBody>
          <a:bodyPr/>
          <a:lstStyle/>
          <a:p>
            <a:fld id="{C2A541CA-4225-47B3-BB1C-3EDFFD7DCA6B}" type="slidenum">
              <a:rPr lang="en-GB" smtClean="0"/>
              <a:t>11</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195486"/>
            <a:ext cx="1944216" cy="674995"/>
          </a:xfrm>
          <a:prstGeom prst="rect">
            <a:avLst/>
          </a:prstGeom>
        </p:spPr>
      </p:pic>
      <p:sp>
        <p:nvSpPr>
          <p:cNvPr id="11" name="TextBox 10"/>
          <p:cNvSpPr txBox="1"/>
          <p:nvPr/>
        </p:nvSpPr>
        <p:spPr>
          <a:xfrm>
            <a:off x="251521" y="2776158"/>
            <a:ext cx="5256584" cy="461665"/>
          </a:xfrm>
          <a:prstGeom prst="rect">
            <a:avLst/>
          </a:prstGeom>
          <a:solidFill>
            <a:srgbClr val="005380"/>
          </a:solidFill>
          <a:ln>
            <a:solidFill>
              <a:schemeClr val="bg1"/>
            </a:solidFill>
          </a:ln>
        </p:spPr>
        <p:txBody>
          <a:bodyPr wrap="square" rtlCol="0">
            <a:spAutoFit/>
          </a:bodyPr>
          <a:lstStyle/>
          <a:p>
            <a:r>
              <a:rPr lang="en-GB" sz="2400" b="1" dirty="0" smtClean="0">
                <a:solidFill>
                  <a:srgbClr val="FFFFFF"/>
                </a:solidFill>
              </a:rPr>
              <a:t>Why gamble with passenger safety</a:t>
            </a:r>
          </a:p>
        </p:txBody>
      </p:sp>
    </p:spTree>
    <p:extLst>
      <p:ext uri="{BB962C8B-B14F-4D97-AF65-F5344CB8AC3E}">
        <p14:creationId xmlns:p14="http://schemas.microsoft.com/office/powerpoint/2010/main" val="139795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390877" y="2638503"/>
            <a:ext cx="2592288" cy="2097524"/>
            <a:chOff x="2878713" y="501149"/>
            <a:chExt cx="2592288" cy="2097524"/>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8713" y="870481"/>
              <a:ext cx="2592288" cy="1728192"/>
            </a:xfrm>
            <a:prstGeom prst="rect">
              <a:avLst/>
            </a:prstGeom>
          </p:spPr>
        </p:pic>
        <p:sp>
          <p:nvSpPr>
            <p:cNvPr id="14" name="TextBox 13"/>
            <p:cNvSpPr txBox="1"/>
            <p:nvPr/>
          </p:nvSpPr>
          <p:spPr>
            <a:xfrm>
              <a:off x="3670801" y="501149"/>
              <a:ext cx="1008112" cy="369332"/>
            </a:xfrm>
            <a:prstGeom prst="rect">
              <a:avLst/>
            </a:prstGeom>
            <a:noFill/>
          </p:spPr>
          <p:txBody>
            <a:bodyPr wrap="square" rtlCol="0">
              <a:spAutoFit/>
            </a:bodyPr>
            <a:lstStyle/>
            <a:p>
              <a:r>
                <a:rPr lang="en-US" dirty="0" smtClean="0"/>
                <a:t>Chroma</a:t>
              </a:r>
            </a:p>
          </p:txBody>
        </p:sp>
      </p:grpSp>
      <p:grpSp>
        <p:nvGrpSpPr>
          <p:cNvPr id="24" name="Group 23"/>
          <p:cNvGrpSpPr/>
          <p:nvPr/>
        </p:nvGrpSpPr>
        <p:grpSpPr>
          <a:xfrm>
            <a:off x="319238" y="1035936"/>
            <a:ext cx="1534297" cy="2651628"/>
            <a:chOff x="721290" y="1968393"/>
            <a:chExt cx="1534297" cy="2651628"/>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290" y="2314325"/>
              <a:ext cx="1534297" cy="2305696"/>
            </a:xfrm>
            <a:prstGeom prst="rect">
              <a:avLst/>
            </a:prstGeom>
          </p:spPr>
        </p:pic>
        <p:sp>
          <p:nvSpPr>
            <p:cNvPr id="16" name="TextBox 15"/>
            <p:cNvSpPr txBox="1"/>
            <p:nvPr/>
          </p:nvSpPr>
          <p:spPr>
            <a:xfrm>
              <a:off x="1128398" y="1968393"/>
              <a:ext cx="749310" cy="369332"/>
            </a:xfrm>
            <a:prstGeom prst="rect">
              <a:avLst/>
            </a:prstGeom>
            <a:noFill/>
          </p:spPr>
          <p:txBody>
            <a:bodyPr wrap="square" rtlCol="0">
              <a:spAutoFit/>
            </a:bodyPr>
            <a:lstStyle/>
            <a:p>
              <a:r>
                <a:rPr lang="en-US" dirty="0" smtClean="0"/>
                <a:t>Meta</a:t>
              </a:r>
              <a:endParaRPr lang="en-US" dirty="0"/>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1" y="195486"/>
            <a:ext cx="1944216" cy="674995"/>
          </a:xfrm>
          <a:prstGeom prst="rect">
            <a:avLst/>
          </a:prstGeom>
        </p:spPr>
      </p:pic>
      <p:grpSp>
        <p:nvGrpSpPr>
          <p:cNvPr id="20" name="Group 19"/>
          <p:cNvGrpSpPr/>
          <p:nvPr/>
        </p:nvGrpSpPr>
        <p:grpSpPr>
          <a:xfrm>
            <a:off x="5866973" y="920635"/>
            <a:ext cx="2589514" cy="2087200"/>
            <a:chOff x="3243954" y="2571750"/>
            <a:chExt cx="2589514" cy="208720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3954" y="2571750"/>
              <a:ext cx="2589514" cy="1726343"/>
            </a:xfrm>
            <a:prstGeom prst="rect">
              <a:avLst/>
            </a:prstGeom>
          </p:spPr>
        </p:pic>
        <p:sp>
          <p:nvSpPr>
            <p:cNvPr id="15" name="TextBox 14"/>
            <p:cNvSpPr txBox="1"/>
            <p:nvPr/>
          </p:nvSpPr>
          <p:spPr>
            <a:xfrm>
              <a:off x="4142667" y="4289618"/>
              <a:ext cx="792088" cy="369332"/>
            </a:xfrm>
            <a:prstGeom prst="rect">
              <a:avLst/>
            </a:prstGeom>
            <a:noFill/>
          </p:spPr>
          <p:txBody>
            <a:bodyPr wrap="square" rtlCol="0">
              <a:spAutoFit/>
            </a:bodyPr>
            <a:lstStyle/>
            <a:p>
              <a:r>
                <a:rPr lang="en-US" dirty="0" smtClean="0"/>
                <a:t>Wood</a:t>
              </a:r>
              <a:endParaRPr lang="en-US" dirty="0"/>
            </a:p>
          </p:txBody>
        </p:sp>
      </p:grpSp>
      <p:grpSp>
        <p:nvGrpSpPr>
          <p:cNvPr id="26" name="Group 25"/>
          <p:cNvGrpSpPr/>
          <p:nvPr/>
        </p:nvGrpSpPr>
        <p:grpSpPr>
          <a:xfrm>
            <a:off x="6314801" y="3109353"/>
            <a:ext cx="2341576" cy="1908551"/>
            <a:chOff x="6012160" y="2970649"/>
            <a:chExt cx="2341576" cy="1908551"/>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2970649"/>
              <a:ext cx="2341576" cy="1561050"/>
            </a:xfrm>
            <a:prstGeom prst="rect">
              <a:avLst/>
            </a:prstGeom>
          </p:spPr>
        </p:pic>
        <p:sp>
          <p:nvSpPr>
            <p:cNvPr id="17" name="TextBox 16"/>
            <p:cNvSpPr txBox="1"/>
            <p:nvPr/>
          </p:nvSpPr>
          <p:spPr>
            <a:xfrm>
              <a:off x="6583645" y="4509868"/>
              <a:ext cx="1338043" cy="369332"/>
            </a:xfrm>
            <a:prstGeom prst="rect">
              <a:avLst/>
            </a:prstGeom>
            <a:noFill/>
          </p:spPr>
          <p:txBody>
            <a:bodyPr wrap="square" rtlCol="0">
              <a:spAutoFit/>
            </a:bodyPr>
            <a:lstStyle/>
            <a:p>
              <a:r>
                <a:rPr lang="en-US" dirty="0" smtClean="0"/>
                <a:t>Tungsten</a:t>
              </a:r>
              <a:endParaRPr lang="en-US" dirty="0"/>
            </a:p>
          </p:txBody>
        </p:sp>
      </p:grpSp>
      <p:sp>
        <p:nvSpPr>
          <p:cNvPr id="8" name="Rectangle 7"/>
          <p:cNvSpPr/>
          <p:nvPr/>
        </p:nvSpPr>
        <p:spPr>
          <a:xfrm>
            <a:off x="3698452" y="219522"/>
            <a:ext cx="1723549" cy="369332"/>
          </a:xfrm>
          <a:prstGeom prst="rect">
            <a:avLst/>
          </a:prstGeom>
        </p:spPr>
        <p:txBody>
          <a:bodyPr wrap="none">
            <a:spAutoFit/>
          </a:bodyPr>
          <a:lstStyle/>
          <a:p>
            <a:r>
              <a:rPr lang="en-US" dirty="0" smtClean="0"/>
              <a:t>Product Range</a:t>
            </a:r>
            <a:endParaRPr lang="en-US" dirty="0"/>
          </a:p>
        </p:txBody>
      </p:sp>
      <p:sp>
        <p:nvSpPr>
          <p:cNvPr id="10" name="Slide Number Placeholder 9"/>
          <p:cNvSpPr>
            <a:spLocks noGrp="1"/>
          </p:cNvSpPr>
          <p:nvPr>
            <p:ph type="sldNum" sz="quarter" idx="12"/>
          </p:nvPr>
        </p:nvSpPr>
        <p:spPr>
          <a:xfrm>
            <a:off x="72458" y="4909904"/>
            <a:ext cx="900000" cy="216000"/>
          </a:xfrm>
        </p:spPr>
        <p:txBody>
          <a:bodyPr/>
          <a:lstStyle/>
          <a:p>
            <a:fld id="{C2A541CA-4225-47B3-BB1C-3EDFFD7DCA6B}" type="slidenum">
              <a:rPr lang="en-GB" smtClean="0"/>
              <a:t>12</a:t>
            </a:fld>
            <a:endParaRPr lang="en-GB"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56757" y="917931"/>
            <a:ext cx="2006938" cy="2067146"/>
          </a:xfrm>
          <a:prstGeom prst="rect">
            <a:avLst/>
          </a:prstGeom>
        </p:spPr>
      </p:pic>
      <p:sp>
        <p:nvSpPr>
          <p:cNvPr id="21" name="Rectangle 20"/>
          <p:cNvSpPr/>
          <p:nvPr/>
        </p:nvSpPr>
        <p:spPr>
          <a:xfrm>
            <a:off x="797998" y="1426707"/>
            <a:ext cx="576776" cy="288032"/>
          </a:xfrm>
          <a:prstGeom prst="rect">
            <a:avLst/>
          </a:prstGeom>
          <a:solidFill>
            <a:schemeClr val="tx2"/>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smtClean="0">
                <a:solidFill>
                  <a:srgbClr val="FFFFFF"/>
                </a:solidFill>
                <a:latin typeface="Bauhaus 93" panose="04030905020B02020C02" pitchFamily="82" charset="0"/>
              </a:rPr>
              <a:t>HD+</a:t>
            </a:r>
            <a:endParaRPr lang="en-GB" sz="1400" i="1" dirty="0">
              <a:solidFill>
                <a:srgbClr val="FFFFFF"/>
              </a:solidFill>
              <a:latin typeface="Bauhaus 93" panose="04030905020B02020C02" pitchFamily="82" charset="0"/>
            </a:endParaRPr>
          </a:p>
        </p:txBody>
      </p:sp>
      <p:sp>
        <p:nvSpPr>
          <p:cNvPr id="30" name="Rectangle 29"/>
          <p:cNvSpPr/>
          <p:nvPr/>
        </p:nvSpPr>
        <p:spPr>
          <a:xfrm>
            <a:off x="4283256" y="3363838"/>
            <a:ext cx="576776" cy="288032"/>
          </a:xfrm>
          <a:prstGeom prst="rect">
            <a:avLst/>
          </a:prstGeom>
          <a:solidFill>
            <a:schemeClr val="tx2"/>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smtClean="0">
                <a:solidFill>
                  <a:srgbClr val="FFFFFF"/>
                </a:solidFill>
                <a:latin typeface="Bauhaus 93" panose="04030905020B02020C02" pitchFamily="82" charset="0"/>
              </a:rPr>
              <a:t>HD+</a:t>
            </a:r>
            <a:endParaRPr lang="en-GB" sz="1400" i="1" dirty="0">
              <a:solidFill>
                <a:srgbClr val="FFFFFF"/>
              </a:solidFill>
              <a:latin typeface="Bauhaus 93" panose="04030905020B02020C02" pitchFamily="82" charset="0"/>
            </a:endParaRPr>
          </a:p>
        </p:txBody>
      </p:sp>
      <p:sp>
        <p:nvSpPr>
          <p:cNvPr id="31" name="Rectangle 30"/>
          <p:cNvSpPr/>
          <p:nvPr/>
        </p:nvSpPr>
        <p:spPr>
          <a:xfrm>
            <a:off x="2398633" y="3041116"/>
            <a:ext cx="576776" cy="288032"/>
          </a:xfrm>
          <a:prstGeom prst="rect">
            <a:avLst/>
          </a:prstGeom>
          <a:solidFill>
            <a:schemeClr val="tx2"/>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smtClean="0">
                <a:solidFill>
                  <a:srgbClr val="FFFFFF"/>
                </a:solidFill>
                <a:latin typeface="Bauhaus 93" panose="04030905020B02020C02" pitchFamily="82" charset="0"/>
              </a:rPr>
              <a:t>HD+</a:t>
            </a:r>
            <a:endParaRPr lang="en-GB" sz="1400" i="1" dirty="0">
              <a:solidFill>
                <a:srgbClr val="FFFFFF"/>
              </a:solidFill>
              <a:latin typeface="Bauhaus 93" panose="04030905020B02020C02" pitchFamily="82" charset="0"/>
            </a:endParaRPr>
          </a:p>
        </p:txBody>
      </p:sp>
      <p:sp>
        <p:nvSpPr>
          <p:cNvPr id="5" name="Rectangle 4"/>
          <p:cNvSpPr/>
          <p:nvPr/>
        </p:nvSpPr>
        <p:spPr>
          <a:xfrm>
            <a:off x="797998" y="1059582"/>
            <a:ext cx="533642" cy="32228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195736" y="2643758"/>
            <a:ext cx="945368" cy="32228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142463" y="2994506"/>
            <a:ext cx="883395" cy="369332"/>
          </a:xfrm>
          <a:prstGeom prst="rect">
            <a:avLst/>
          </a:prstGeom>
          <a:noFill/>
        </p:spPr>
        <p:txBody>
          <a:bodyPr wrap="square" rtlCol="0">
            <a:spAutoFit/>
          </a:bodyPr>
          <a:lstStyle/>
          <a:p>
            <a:r>
              <a:rPr lang="en-US" dirty="0" smtClean="0"/>
              <a:t>Figura</a:t>
            </a:r>
            <a:endParaRPr lang="en-US" sz="2000" b="1" dirty="0" smtClean="0"/>
          </a:p>
        </p:txBody>
      </p:sp>
      <p:sp>
        <p:nvSpPr>
          <p:cNvPr id="33" name="Rectangle 32"/>
          <p:cNvSpPr/>
          <p:nvPr/>
        </p:nvSpPr>
        <p:spPr>
          <a:xfrm>
            <a:off x="4173011" y="3006862"/>
            <a:ext cx="759029" cy="32228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044834" y="4212807"/>
            <a:ext cx="2208297" cy="523220"/>
          </a:xfrm>
          <a:prstGeom prst="rect">
            <a:avLst/>
          </a:prstGeom>
          <a:solidFill>
            <a:schemeClr val="accent1">
              <a:alpha val="20000"/>
            </a:schemeClr>
          </a:solidFill>
        </p:spPr>
        <p:txBody>
          <a:bodyPr wrap="square" rtlCol="0">
            <a:spAutoFit/>
          </a:bodyPr>
          <a:lstStyle/>
          <a:p>
            <a:r>
              <a:rPr lang="en-US" sz="1400" dirty="0" smtClean="0">
                <a:solidFill>
                  <a:schemeClr val="bg1"/>
                </a:solidFill>
              </a:rPr>
              <a:t>Meta, Chroma, &amp; Figura now available in </a:t>
            </a:r>
            <a:endParaRPr lang="en-US" sz="1400" dirty="0">
              <a:solidFill>
                <a:schemeClr val="bg1"/>
              </a:solidFill>
            </a:endParaRPr>
          </a:p>
        </p:txBody>
      </p:sp>
      <p:sp>
        <p:nvSpPr>
          <p:cNvPr id="35" name="Rectangle 34"/>
          <p:cNvSpPr/>
          <p:nvPr/>
        </p:nvSpPr>
        <p:spPr>
          <a:xfrm>
            <a:off x="5491686" y="4474417"/>
            <a:ext cx="520474" cy="195986"/>
          </a:xfrm>
          <a:prstGeom prst="rect">
            <a:avLst/>
          </a:prstGeom>
          <a:solidFill>
            <a:schemeClr val="tx2"/>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smtClean="0">
                <a:solidFill>
                  <a:srgbClr val="FFFFFF"/>
                </a:solidFill>
                <a:latin typeface="Bauhaus 93" panose="04030905020B02020C02" pitchFamily="82" charset="0"/>
              </a:rPr>
              <a:t>HD</a:t>
            </a:r>
            <a:r>
              <a:rPr lang="en-GB" sz="800" i="1" dirty="0" smtClean="0">
                <a:solidFill>
                  <a:srgbClr val="FFFFFF"/>
                </a:solidFill>
                <a:latin typeface="Bauhaus 93" panose="04030905020B02020C02" pitchFamily="82" charset="0"/>
              </a:rPr>
              <a:t>+</a:t>
            </a:r>
            <a:endParaRPr lang="en-GB" sz="800" i="1" dirty="0">
              <a:solidFill>
                <a:srgbClr val="FFFFFF"/>
              </a:solidFill>
              <a:latin typeface="Bauhaus 93" panose="04030905020B02020C02" pitchFamily="82" charset="0"/>
            </a:endParaRPr>
          </a:p>
        </p:txBody>
      </p:sp>
    </p:spTree>
    <p:extLst>
      <p:ext uri="{BB962C8B-B14F-4D97-AF65-F5344CB8AC3E}">
        <p14:creationId xmlns:p14="http://schemas.microsoft.com/office/powerpoint/2010/main" val="225056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P spid="31" grpId="0" animBg="1"/>
      <p:bldP spid="5" grpId="0" animBg="1"/>
      <p:bldP spid="32" grpId="0" animBg="1"/>
      <p:bldP spid="34" grpId="0"/>
      <p:bldP spid="33" grpId="0" animBg="1"/>
      <p:bldP spid="11"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7504" y="4939406"/>
            <a:ext cx="900000" cy="216000"/>
          </a:xfrm>
        </p:spPr>
        <p:txBody>
          <a:bodyPr/>
          <a:lstStyle/>
          <a:p>
            <a:fld id="{C2A541CA-4225-47B3-BB1C-3EDFFD7DCA6B}" type="slidenum">
              <a:rPr lang="en-GB" smtClean="0"/>
              <a:t>13</a:t>
            </a:fld>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195486"/>
            <a:ext cx="1944216" cy="67499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768" y="843122"/>
            <a:ext cx="2109206" cy="280831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4563" y="2249882"/>
            <a:ext cx="1763795" cy="1175863"/>
          </a:xfrm>
          <a:prstGeom prst="rect">
            <a:avLst/>
          </a:prstGeom>
        </p:spPr>
      </p:pic>
      <p:sp>
        <p:nvSpPr>
          <p:cNvPr id="11" name="TextBox 10"/>
          <p:cNvSpPr txBox="1"/>
          <p:nvPr/>
        </p:nvSpPr>
        <p:spPr>
          <a:xfrm>
            <a:off x="-1206441" y="-673598"/>
            <a:ext cx="5040560" cy="369332"/>
          </a:xfrm>
          <a:prstGeom prst="rect">
            <a:avLst/>
          </a:prstGeom>
          <a:noFill/>
        </p:spPr>
        <p:txBody>
          <a:bodyPr wrap="square" rtlCol="0">
            <a:spAutoFit/>
          </a:bodyPr>
          <a:lstStyle/>
          <a:p>
            <a:r>
              <a:rPr lang="en-US" dirty="0" smtClean="0"/>
              <a:t>Benefits for using Altro products</a:t>
            </a:r>
            <a:endParaRPr lang="en-US" dirty="0"/>
          </a:p>
        </p:txBody>
      </p:sp>
      <p:sp>
        <p:nvSpPr>
          <p:cNvPr id="12" name="TextBox 11"/>
          <p:cNvSpPr txBox="1"/>
          <p:nvPr/>
        </p:nvSpPr>
        <p:spPr>
          <a:xfrm>
            <a:off x="200679" y="1333652"/>
            <a:ext cx="4299313" cy="338554"/>
          </a:xfrm>
          <a:prstGeom prst="rect">
            <a:avLst/>
          </a:prstGeom>
          <a:noFill/>
        </p:spPr>
        <p:txBody>
          <a:bodyPr wrap="square" rtlCol="0">
            <a:spAutoFit/>
          </a:bodyPr>
          <a:lstStyle/>
          <a:p>
            <a:pPr marL="114300"/>
            <a:r>
              <a:rPr lang="en-GB" sz="1600" b="1" dirty="0" smtClean="0"/>
              <a:t>New formulation is 20% lighter</a:t>
            </a:r>
          </a:p>
        </p:txBody>
      </p:sp>
      <p:sp>
        <p:nvSpPr>
          <p:cNvPr id="4" name="Rectangle 3"/>
          <p:cNvSpPr/>
          <p:nvPr/>
        </p:nvSpPr>
        <p:spPr>
          <a:xfrm>
            <a:off x="285873" y="3201819"/>
            <a:ext cx="3998095" cy="954107"/>
          </a:xfrm>
          <a:prstGeom prst="rect">
            <a:avLst/>
          </a:prstGeom>
        </p:spPr>
        <p:txBody>
          <a:bodyPr wrap="square">
            <a:spAutoFit/>
          </a:bodyPr>
          <a:lstStyle/>
          <a:p>
            <a:r>
              <a:rPr lang="en-US" sz="1600" b="1" dirty="0" smtClean="0"/>
              <a:t>Kits, Logos, Signage, </a:t>
            </a:r>
            <a:br>
              <a:rPr lang="en-US" sz="1600" b="1" dirty="0" smtClean="0"/>
            </a:br>
            <a:r>
              <a:rPr lang="en-US" sz="1600" b="1" dirty="0" smtClean="0"/>
              <a:t>&amp; Self-adhesive floors</a:t>
            </a:r>
            <a:br>
              <a:rPr lang="en-US" sz="1600" b="1" dirty="0" smtClean="0"/>
            </a:br>
            <a:r>
              <a:rPr lang="en-US" sz="1200" dirty="0" smtClean="0"/>
              <a:t>– </a:t>
            </a:r>
            <a:r>
              <a:rPr lang="en-US" sz="1200" dirty="0"/>
              <a:t>save time &amp; money, increase productivity, </a:t>
            </a:r>
            <a:r>
              <a:rPr lang="en-US" sz="1200" dirty="0" smtClean="0"/>
              <a:t/>
            </a:r>
            <a:br>
              <a:rPr lang="en-US" sz="1200" dirty="0" smtClean="0"/>
            </a:br>
            <a:r>
              <a:rPr lang="en-US" sz="1200" dirty="0" smtClean="0"/>
              <a:t>&amp; </a:t>
            </a:r>
            <a:r>
              <a:rPr lang="en-US" sz="1200" dirty="0"/>
              <a:t>decrease waste</a:t>
            </a:r>
          </a:p>
        </p:txBody>
      </p:sp>
      <p:sp>
        <p:nvSpPr>
          <p:cNvPr id="7" name="Rectangle 6"/>
          <p:cNvSpPr/>
          <p:nvPr/>
        </p:nvSpPr>
        <p:spPr>
          <a:xfrm>
            <a:off x="4788362" y="3695608"/>
            <a:ext cx="3817011" cy="707886"/>
          </a:xfrm>
          <a:prstGeom prst="rect">
            <a:avLst/>
          </a:prstGeom>
        </p:spPr>
        <p:txBody>
          <a:bodyPr wrap="square">
            <a:spAutoFit/>
          </a:bodyPr>
          <a:lstStyle/>
          <a:p>
            <a:r>
              <a:rPr lang="en-US" sz="1600" b="1" dirty="0" smtClean="0"/>
              <a:t>World Class Support</a:t>
            </a:r>
            <a:r>
              <a:rPr lang="en-US" sz="1600" dirty="0" smtClean="0"/>
              <a:t> </a:t>
            </a:r>
            <a:r>
              <a:rPr lang="en-US" sz="1200" dirty="0"/>
              <a:t>– free expert advice and instruction from highly skilled service team before and after the sale</a:t>
            </a:r>
          </a:p>
        </p:txBody>
      </p:sp>
      <p:sp>
        <p:nvSpPr>
          <p:cNvPr id="15" name="Rectangle 14"/>
          <p:cNvSpPr/>
          <p:nvPr/>
        </p:nvSpPr>
        <p:spPr>
          <a:xfrm>
            <a:off x="4786625" y="1333652"/>
            <a:ext cx="3838778" cy="707886"/>
          </a:xfrm>
          <a:prstGeom prst="rect">
            <a:avLst/>
          </a:prstGeom>
        </p:spPr>
        <p:txBody>
          <a:bodyPr wrap="square">
            <a:spAutoFit/>
          </a:bodyPr>
          <a:lstStyle/>
          <a:p>
            <a:r>
              <a:rPr lang="en-US" sz="1600" b="1" dirty="0"/>
              <a:t>Altro Easy Clean</a:t>
            </a:r>
            <a:r>
              <a:rPr lang="en-US" sz="1600" dirty="0"/>
              <a:t> </a:t>
            </a:r>
            <a:r>
              <a:rPr lang="en-US" sz="1200" dirty="0"/>
              <a:t>– maximum protection against stains &amp; dirt retention, facilitates easy </a:t>
            </a:r>
            <a:r>
              <a:rPr lang="en-US" sz="1200" dirty="0" smtClean="0"/>
              <a:t>maintenance </a:t>
            </a:r>
            <a:endParaRPr lang="en-US" sz="1200" dirty="0"/>
          </a:p>
        </p:txBody>
      </p:sp>
      <p:sp>
        <p:nvSpPr>
          <p:cNvPr id="16" name="Rectangle 15"/>
          <p:cNvSpPr/>
          <p:nvPr/>
        </p:nvSpPr>
        <p:spPr>
          <a:xfrm>
            <a:off x="1691680" y="1851670"/>
            <a:ext cx="2653290" cy="276999"/>
          </a:xfrm>
          <a:prstGeom prst="rect">
            <a:avLst/>
          </a:prstGeom>
        </p:spPr>
        <p:txBody>
          <a:bodyPr wrap="none">
            <a:spAutoFit/>
          </a:bodyPr>
          <a:lstStyle/>
          <a:p>
            <a:r>
              <a:rPr lang="en-US" sz="1200" dirty="0"/>
              <a:t>Quality ingredients = Quality flooring</a:t>
            </a:r>
          </a:p>
        </p:txBody>
      </p:sp>
      <p:sp>
        <p:nvSpPr>
          <p:cNvPr id="17" name="Rectangle 16"/>
          <p:cNvSpPr/>
          <p:nvPr/>
        </p:nvSpPr>
        <p:spPr>
          <a:xfrm>
            <a:off x="2590676" y="393914"/>
            <a:ext cx="3790397" cy="523220"/>
          </a:xfrm>
          <a:prstGeom prst="rect">
            <a:avLst/>
          </a:prstGeom>
        </p:spPr>
        <p:txBody>
          <a:bodyPr wrap="none">
            <a:spAutoFit/>
          </a:bodyPr>
          <a:lstStyle/>
          <a:p>
            <a:pPr marL="114300" algn="ctr"/>
            <a:r>
              <a:rPr lang="en-GB" sz="2800" b="1" dirty="0" smtClean="0">
                <a:latin typeface="+mj-lt"/>
              </a:rPr>
              <a:t>The Altro Advantage</a:t>
            </a:r>
            <a:endParaRPr lang="en-GB" sz="2800" b="1" dirty="0">
              <a:latin typeface="+mj-lt"/>
            </a:endParaRPr>
          </a:p>
        </p:txBody>
      </p:sp>
      <p:sp>
        <p:nvSpPr>
          <p:cNvPr id="18" name="Rectangle 17"/>
          <p:cNvSpPr/>
          <p:nvPr/>
        </p:nvSpPr>
        <p:spPr>
          <a:xfrm>
            <a:off x="4644008" y="2704649"/>
            <a:ext cx="1257093" cy="338554"/>
          </a:xfrm>
          <a:prstGeom prst="rect">
            <a:avLst/>
          </a:prstGeom>
        </p:spPr>
        <p:txBody>
          <a:bodyPr wrap="square">
            <a:spAutoFit/>
          </a:bodyPr>
          <a:lstStyle/>
          <a:p>
            <a:pPr marL="114300"/>
            <a:r>
              <a:rPr lang="en-GB" sz="1600" b="1" dirty="0" smtClean="0"/>
              <a:t>60 </a:t>
            </a:r>
            <a:r>
              <a:rPr lang="en-GB" sz="1600" b="1" dirty="0"/>
              <a:t>colors</a:t>
            </a:r>
          </a:p>
        </p:txBody>
      </p:sp>
      <p:sp>
        <p:nvSpPr>
          <p:cNvPr id="21" name="Rectangle 20"/>
          <p:cNvSpPr/>
          <p:nvPr/>
        </p:nvSpPr>
        <p:spPr>
          <a:xfrm>
            <a:off x="4644008" y="2254502"/>
            <a:ext cx="2332690" cy="338554"/>
          </a:xfrm>
          <a:prstGeom prst="rect">
            <a:avLst/>
          </a:prstGeom>
        </p:spPr>
        <p:txBody>
          <a:bodyPr wrap="none">
            <a:spAutoFit/>
          </a:bodyPr>
          <a:lstStyle/>
          <a:p>
            <a:pPr marL="114300"/>
            <a:r>
              <a:rPr lang="en-GB" sz="1600" b="1" dirty="0" smtClean="0"/>
              <a:t>10 - 15 </a:t>
            </a:r>
            <a:r>
              <a:rPr lang="en-GB" sz="1600" b="1" dirty="0"/>
              <a:t>year warranty</a:t>
            </a:r>
          </a:p>
        </p:txBody>
      </p:sp>
      <p:sp>
        <p:nvSpPr>
          <p:cNvPr id="23" name="Rectangle 22"/>
          <p:cNvSpPr/>
          <p:nvPr/>
        </p:nvSpPr>
        <p:spPr>
          <a:xfrm>
            <a:off x="200679" y="1563638"/>
            <a:ext cx="4299313" cy="338554"/>
          </a:xfrm>
          <a:prstGeom prst="rect">
            <a:avLst/>
          </a:prstGeom>
        </p:spPr>
        <p:txBody>
          <a:bodyPr wrap="square">
            <a:spAutoFit/>
          </a:bodyPr>
          <a:lstStyle/>
          <a:p>
            <a:pPr marL="114300"/>
            <a:r>
              <a:rPr lang="en-GB" sz="1600" dirty="0" smtClean="0"/>
              <a:t>…</a:t>
            </a:r>
            <a:r>
              <a:rPr lang="en-GB" sz="1200" dirty="0" smtClean="0"/>
              <a:t>and contains recycled content &amp; bio </a:t>
            </a:r>
            <a:r>
              <a:rPr lang="en-GB" sz="1200" dirty="0"/>
              <a:t>based </a:t>
            </a:r>
            <a:r>
              <a:rPr lang="en-GB" sz="1200" dirty="0" smtClean="0"/>
              <a:t>ingredients</a:t>
            </a:r>
            <a:endParaRPr lang="en-GB" sz="1200" dirty="0"/>
          </a:p>
        </p:txBody>
      </p:sp>
      <p:sp>
        <p:nvSpPr>
          <p:cNvPr id="3" name="Rectangle 2"/>
          <p:cNvSpPr/>
          <p:nvPr/>
        </p:nvSpPr>
        <p:spPr>
          <a:xfrm>
            <a:off x="285872" y="2283113"/>
            <a:ext cx="4214119" cy="769441"/>
          </a:xfrm>
          <a:prstGeom prst="rect">
            <a:avLst/>
          </a:prstGeom>
        </p:spPr>
        <p:txBody>
          <a:bodyPr wrap="square">
            <a:spAutoFit/>
          </a:bodyPr>
          <a:lstStyle/>
          <a:p>
            <a:r>
              <a:rPr lang="en-US" sz="1600" b="1" dirty="0" smtClean="0"/>
              <a:t>Available in 3 thicknesses</a:t>
            </a:r>
            <a:br>
              <a:rPr lang="en-US" sz="1600" b="1" dirty="0" smtClean="0"/>
            </a:br>
            <a:r>
              <a:rPr lang="en-US" sz="1600" dirty="0" smtClean="0"/>
              <a:t>1.8, 2.2, and           2.7mm floors</a:t>
            </a:r>
            <a:r>
              <a:rPr lang="en-US" sz="1400" dirty="0" smtClean="0"/>
              <a:t> </a:t>
            </a:r>
            <a:r>
              <a:rPr lang="en-US" sz="1200" dirty="0" smtClean="0"/>
              <a:t>(the only lightweight heavy duty bus floor in the industry)</a:t>
            </a:r>
            <a:endParaRPr lang="en-US" sz="1200" dirty="0"/>
          </a:p>
        </p:txBody>
      </p:sp>
      <p:sp>
        <p:nvSpPr>
          <p:cNvPr id="29" name="Rectangle 28"/>
          <p:cNvSpPr/>
          <p:nvPr/>
        </p:nvSpPr>
        <p:spPr>
          <a:xfrm>
            <a:off x="4644008" y="3219822"/>
            <a:ext cx="2776483" cy="338554"/>
          </a:xfrm>
          <a:prstGeom prst="rect">
            <a:avLst/>
          </a:prstGeom>
        </p:spPr>
        <p:txBody>
          <a:bodyPr wrap="square">
            <a:spAutoFit/>
          </a:bodyPr>
          <a:lstStyle/>
          <a:p>
            <a:pPr marL="114300"/>
            <a:r>
              <a:rPr lang="en-GB" sz="1600" b="1" dirty="0" smtClean="0"/>
              <a:t>4</a:t>
            </a:r>
            <a:r>
              <a:rPr lang="en-GB" sz="1600" dirty="0" smtClean="0"/>
              <a:t> </a:t>
            </a:r>
            <a:r>
              <a:rPr lang="en-GB" sz="1400" dirty="0" smtClean="0"/>
              <a:t>North American warehouses</a:t>
            </a:r>
            <a:endParaRPr lang="en-GB" sz="1400" dirty="0"/>
          </a:p>
        </p:txBody>
      </p:sp>
      <p:sp>
        <p:nvSpPr>
          <p:cNvPr id="20" name="Rectangle 19"/>
          <p:cNvSpPr/>
          <p:nvPr/>
        </p:nvSpPr>
        <p:spPr>
          <a:xfrm>
            <a:off x="1619672" y="2561592"/>
            <a:ext cx="502073" cy="258580"/>
          </a:xfrm>
          <a:prstGeom prst="rect">
            <a:avLst/>
          </a:prstGeom>
          <a:solidFill>
            <a:schemeClr val="tx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smtClean="0">
                <a:solidFill>
                  <a:srgbClr val="FFFFFF"/>
                </a:solidFill>
                <a:latin typeface="Bauhaus 93" panose="04030905020B02020C02" pitchFamily="82" charset="0"/>
              </a:rPr>
              <a:t>HD+</a:t>
            </a:r>
            <a:endParaRPr lang="en-GB" sz="1200" i="1" dirty="0">
              <a:solidFill>
                <a:srgbClr val="FFFFFF"/>
              </a:solidFill>
              <a:latin typeface="Bauhaus 93" panose="04030905020B02020C02" pitchFamily="82" charset="0"/>
            </a:endParaRPr>
          </a:p>
        </p:txBody>
      </p:sp>
    </p:spTree>
    <p:extLst>
      <p:ext uri="{BB962C8B-B14F-4D97-AF65-F5344CB8AC3E}">
        <p14:creationId xmlns:p14="http://schemas.microsoft.com/office/powerpoint/2010/main" val="193794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1+#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1+#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1+#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1+#ppt_w/2"/>
                                          </p:val>
                                        </p:tav>
                                        <p:tav tm="100000">
                                          <p:val>
                                            <p:strVal val="#ppt_x"/>
                                          </p:val>
                                        </p:tav>
                                      </p:tavLst>
                                    </p:anim>
                                    <p:anim calcmode="lin" valueType="num">
                                      <p:cBhvr additive="base">
                                        <p:cTn id="6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1+#ppt_w/2"/>
                                          </p:val>
                                        </p:tav>
                                        <p:tav tm="100000">
                                          <p:val>
                                            <p:strVal val="#ppt_x"/>
                                          </p:val>
                                        </p:tav>
                                      </p:tavLst>
                                    </p:anim>
                                    <p:anim calcmode="lin" valueType="num">
                                      <p:cBhvr additive="base">
                                        <p:cTn id="6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7" grpId="0"/>
      <p:bldP spid="15" grpId="0"/>
      <p:bldP spid="16" grpId="0"/>
      <p:bldP spid="18" grpId="0"/>
      <p:bldP spid="21" grpId="0"/>
      <p:bldP spid="23" grpId="0"/>
      <p:bldP spid="3" grpId="0"/>
      <p:bldP spid="29"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alpha val="1000"/>
          </a:srgbClr>
        </a:solidFill>
        <a:effectLst/>
      </p:bgPr>
    </p:bg>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1015312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70" y="195486"/>
            <a:ext cx="1929915" cy="674995"/>
          </a:xfrm>
          <a:prstGeom prst="rect">
            <a:avLst/>
          </a:prstGeom>
        </p:spPr>
      </p:pic>
      <p:sp>
        <p:nvSpPr>
          <p:cNvPr id="2" name="Rectangle 1"/>
          <p:cNvSpPr/>
          <p:nvPr/>
        </p:nvSpPr>
        <p:spPr>
          <a:xfrm>
            <a:off x="243651" y="987574"/>
            <a:ext cx="3968309"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80299" y="1051451"/>
            <a:ext cx="3354598" cy="461665"/>
          </a:xfrm>
          <a:prstGeom prst="rect">
            <a:avLst/>
          </a:prstGeom>
        </p:spPr>
        <p:txBody>
          <a:bodyPr wrap="square">
            <a:spAutoFit/>
          </a:bodyPr>
          <a:lstStyle/>
          <a:p>
            <a:r>
              <a:rPr lang="en-GB" sz="1200" b="1" dirty="0">
                <a:solidFill>
                  <a:srgbClr val="FFFFFF"/>
                </a:solidFill>
                <a:effectLst>
                  <a:outerShdw blurRad="38100" dist="38100" dir="2700000" algn="tl">
                    <a:srgbClr val="000000">
                      <a:alpha val="43137"/>
                    </a:srgbClr>
                  </a:outerShdw>
                </a:effectLst>
              </a:rPr>
              <a:t>Before you make a final decision on your next flooring purchase:</a:t>
            </a:r>
          </a:p>
        </p:txBody>
      </p:sp>
      <p:sp>
        <p:nvSpPr>
          <p:cNvPr id="6" name="Rectangle 5"/>
          <p:cNvSpPr/>
          <p:nvPr/>
        </p:nvSpPr>
        <p:spPr>
          <a:xfrm>
            <a:off x="257873" y="1491630"/>
            <a:ext cx="3882079" cy="430887"/>
          </a:xfrm>
          <a:prstGeom prst="rect">
            <a:avLst/>
          </a:prstGeom>
        </p:spPr>
        <p:txBody>
          <a:bodyPr wrap="square">
            <a:spAutoFit/>
          </a:bodyPr>
          <a:lstStyle/>
          <a:p>
            <a:pPr marL="228600" indent="-228600">
              <a:buFont typeface="Arial" panose="020B0604020202020204" pitchFamily="34" charset="0"/>
              <a:buChar char="•"/>
            </a:pPr>
            <a:r>
              <a:rPr lang="en-GB" sz="1100" b="1" dirty="0">
                <a:solidFill>
                  <a:srgbClr val="FFFFFF"/>
                </a:solidFill>
                <a:effectLst>
                  <a:outerShdw blurRad="38100" dist="38100" dir="2700000" algn="tl">
                    <a:srgbClr val="000000">
                      <a:alpha val="43137"/>
                    </a:srgbClr>
                  </a:outerShdw>
                </a:effectLst>
              </a:rPr>
              <a:t>Select a product designed and proven to meet the most extreme service demands </a:t>
            </a:r>
          </a:p>
        </p:txBody>
      </p:sp>
      <p:sp>
        <p:nvSpPr>
          <p:cNvPr id="7" name="Rectangle 6"/>
          <p:cNvSpPr/>
          <p:nvPr/>
        </p:nvSpPr>
        <p:spPr>
          <a:xfrm>
            <a:off x="257873" y="1878092"/>
            <a:ext cx="3882079" cy="261610"/>
          </a:xfrm>
          <a:prstGeom prst="rect">
            <a:avLst/>
          </a:prstGeom>
        </p:spPr>
        <p:txBody>
          <a:bodyPr wrap="square">
            <a:spAutoFit/>
          </a:bodyPr>
          <a:lstStyle/>
          <a:p>
            <a:pPr marL="228600" indent="-228600">
              <a:buFont typeface="Arial" panose="020B0604020202020204" pitchFamily="34" charset="0"/>
              <a:buChar char="•"/>
            </a:pPr>
            <a:r>
              <a:rPr lang="en-GB" sz="1100" b="1" dirty="0">
                <a:solidFill>
                  <a:srgbClr val="FFFFFF"/>
                </a:solidFill>
                <a:effectLst>
                  <a:outerShdw blurRad="38100" dist="38100" dir="2700000" algn="tl">
                    <a:srgbClr val="000000">
                      <a:alpha val="43137"/>
                    </a:srgbClr>
                  </a:outerShdw>
                </a:effectLst>
              </a:rPr>
              <a:t>Ensure the product exceeds the life of the vehicle</a:t>
            </a:r>
          </a:p>
        </p:txBody>
      </p:sp>
      <p:sp>
        <p:nvSpPr>
          <p:cNvPr id="9" name="Rectangle 8"/>
          <p:cNvSpPr/>
          <p:nvPr/>
        </p:nvSpPr>
        <p:spPr>
          <a:xfrm>
            <a:off x="257873" y="2140863"/>
            <a:ext cx="3882079" cy="430887"/>
          </a:xfrm>
          <a:prstGeom prst="rect">
            <a:avLst/>
          </a:prstGeom>
        </p:spPr>
        <p:txBody>
          <a:bodyPr wrap="square">
            <a:spAutoFit/>
          </a:bodyPr>
          <a:lstStyle/>
          <a:p>
            <a:pPr marL="228600" indent="-228600">
              <a:buFont typeface="Arial" panose="020B0604020202020204" pitchFamily="34" charset="0"/>
              <a:buChar char="•"/>
            </a:pPr>
            <a:r>
              <a:rPr lang="en-GB" sz="1100" b="1" dirty="0">
                <a:solidFill>
                  <a:srgbClr val="FFFFFF"/>
                </a:solidFill>
                <a:effectLst>
                  <a:outerShdw blurRad="38100" dist="38100" dir="2700000" algn="tl">
                    <a:srgbClr val="000000">
                      <a:alpha val="43137"/>
                    </a:srgbClr>
                  </a:outerShdw>
                </a:effectLst>
              </a:rPr>
              <a:t>Choose a partner that provides an unparalleled level of service</a:t>
            </a:r>
          </a:p>
        </p:txBody>
      </p:sp>
      <p:sp>
        <p:nvSpPr>
          <p:cNvPr id="10" name="Rectangle 9"/>
          <p:cNvSpPr/>
          <p:nvPr/>
        </p:nvSpPr>
        <p:spPr>
          <a:xfrm>
            <a:off x="243651" y="2572911"/>
            <a:ext cx="3896301" cy="430887"/>
          </a:xfrm>
          <a:prstGeom prst="rect">
            <a:avLst/>
          </a:prstGeom>
        </p:spPr>
        <p:txBody>
          <a:bodyPr wrap="square">
            <a:spAutoFit/>
          </a:bodyPr>
          <a:lstStyle/>
          <a:p>
            <a:pPr marL="228600" indent="-228600">
              <a:buFont typeface="Arial" panose="020B0604020202020204" pitchFamily="34" charset="0"/>
              <a:buChar char="•"/>
            </a:pPr>
            <a:r>
              <a:rPr lang="en-GB" sz="1100" b="1" dirty="0">
                <a:solidFill>
                  <a:srgbClr val="FFFFFF"/>
                </a:solidFill>
                <a:effectLst>
                  <a:outerShdw blurRad="38100" dist="38100" dir="2700000" algn="tl">
                    <a:srgbClr val="000000">
                      <a:alpha val="43137"/>
                    </a:srgbClr>
                  </a:outerShdw>
                </a:effectLst>
              </a:rPr>
              <a:t>Consider a company that safeguards our environment</a:t>
            </a:r>
          </a:p>
        </p:txBody>
      </p:sp>
      <p:sp>
        <p:nvSpPr>
          <p:cNvPr id="11" name="Rectangle 10"/>
          <p:cNvSpPr/>
          <p:nvPr/>
        </p:nvSpPr>
        <p:spPr>
          <a:xfrm>
            <a:off x="257872" y="3004959"/>
            <a:ext cx="3882079" cy="430887"/>
          </a:xfrm>
          <a:prstGeom prst="rect">
            <a:avLst/>
          </a:prstGeom>
        </p:spPr>
        <p:txBody>
          <a:bodyPr wrap="square">
            <a:spAutoFit/>
          </a:bodyPr>
          <a:lstStyle/>
          <a:p>
            <a:pPr marL="228600" indent="-228600">
              <a:buFont typeface="Arial" panose="020B0604020202020204" pitchFamily="34" charset="0"/>
              <a:buChar char="•"/>
            </a:pPr>
            <a:r>
              <a:rPr lang="en-GB" sz="1100" b="1" dirty="0">
                <a:solidFill>
                  <a:srgbClr val="FFFFFF"/>
                </a:solidFill>
                <a:effectLst>
                  <a:outerShdw blurRad="38100" dist="38100" dir="2700000" algn="tl">
                    <a:srgbClr val="000000">
                      <a:alpha val="43137"/>
                    </a:srgbClr>
                  </a:outerShdw>
                </a:effectLst>
              </a:rPr>
              <a:t>Select products that are easy to clean and maintain for the life of the vehicle</a:t>
            </a:r>
          </a:p>
        </p:txBody>
      </p:sp>
      <p:sp>
        <p:nvSpPr>
          <p:cNvPr id="12" name="Rectangle 11"/>
          <p:cNvSpPr/>
          <p:nvPr/>
        </p:nvSpPr>
        <p:spPr>
          <a:xfrm>
            <a:off x="248883" y="3437007"/>
            <a:ext cx="3891068" cy="430887"/>
          </a:xfrm>
          <a:prstGeom prst="rect">
            <a:avLst/>
          </a:prstGeom>
        </p:spPr>
        <p:txBody>
          <a:bodyPr wrap="square">
            <a:spAutoFit/>
          </a:bodyPr>
          <a:lstStyle/>
          <a:p>
            <a:pPr marL="228600" indent="-228600">
              <a:buFont typeface="Arial" panose="020B0604020202020204" pitchFamily="34" charset="0"/>
              <a:buChar char="•"/>
            </a:pPr>
            <a:r>
              <a:rPr lang="en-GB" sz="1100" b="1" dirty="0">
                <a:solidFill>
                  <a:srgbClr val="FFFFFF"/>
                </a:solidFill>
                <a:effectLst>
                  <a:outerShdw blurRad="38100" dist="38100" dir="2700000" algn="tl">
                    <a:srgbClr val="000000">
                      <a:alpha val="43137"/>
                    </a:srgbClr>
                  </a:outerShdw>
                </a:effectLst>
              </a:rPr>
              <a:t>Choose a  safety floor with slip resistance that is sustainable for the life of the floor</a:t>
            </a:r>
          </a:p>
        </p:txBody>
      </p:sp>
      <p:sp>
        <p:nvSpPr>
          <p:cNvPr id="13" name="Rectangle 12"/>
          <p:cNvSpPr/>
          <p:nvPr/>
        </p:nvSpPr>
        <p:spPr>
          <a:xfrm>
            <a:off x="243652" y="3939902"/>
            <a:ext cx="3968308" cy="830997"/>
          </a:xfrm>
          <a:prstGeom prst="rect">
            <a:avLst/>
          </a:prstGeom>
        </p:spPr>
        <p:txBody>
          <a:bodyPr wrap="square">
            <a:spAutoFit/>
          </a:bodyPr>
          <a:lstStyle/>
          <a:p>
            <a:pPr algn="ctr"/>
            <a:r>
              <a:rPr lang="en-US" sz="2000" b="1" dirty="0">
                <a:solidFill>
                  <a:schemeClr val="bg2">
                    <a:lumMod val="20000"/>
                    <a:lumOff val="80000"/>
                  </a:schemeClr>
                </a:solidFill>
              </a:rPr>
              <a:t>ASK FOR ALTRO BY </a:t>
            </a:r>
            <a:r>
              <a:rPr lang="en-US" sz="2000" b="1" dirty="0" smtClean="0">
                <a:solidFill>
                  <a:schemeClr val="bg2">
                    <a:lumMod val="20000"/>
                    <a:lumOff val="80000"/>
                  </a:schemeClr>
                </a:solidFill>
              </a:rPr>
              <a:t>NAME</a:t>
            </a:r>
          </a:p>
          <a:p>
            <a:pPr algn="ctr"/>
            <a:r>
              <a:rPr lang="en-US" sz="1600" b="1" dirty="0">
                <a:solidFill>
                  <a:schemeClr val="bg2">
                    <a:lumMod val="20000"/>
                    <a:lumOff val="80000"/>
                  </a:schemeClr>
                </a:solidFill>
              </a:rPr>
              <a:t/>
            </a:r>
            <a:br>
              <a:rPr lang="en-US" sz="1600" b="1" dirty="0">
                <a:solidFill>
                  <a:schemeClr val="bg2">
                    <a:lumMod val="20000"/>
                    <a:lumOff val="80000"/>
                  </a:schemeClr>
                </a:solidFill>
              </a:rPr>
            </a:br>
            <a:r>
              <a:rPr lang="en-US" sz="1200" b="1" dirty="0">
                <a:solidFill>
                  <a:schemeClr val="bg2">
                    <a:lumMod val="20000"/>
                    <a:lumOff val="80000"/>
                  </a:schemeClr>
                </a:solidFill>
              </a:rPr>
              <a:t>YOUR FLEET DESERVES THE BEST</a:t>
            </a:r>
            <a:endParaRPr lang="en-GB" sz="1200" b="1" dirty="0">
              <a:solidFill>
                <a:schemeClr val="bg2">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505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rgbClr val="005380"/>
          </a:solidFill>
        </p:spPr>
        <p:txBody>
          <a:bodyPr/>
          <a:lstStyle/>
          <a:p>
            <a:r>
              <a:rPr lang="en-GB" dirty="0" smtClean="0"/>
              <a:t>Thank You</a:t>
            </a:r>
            <a:endParaRPr lang="en-GB" dirty="0"/>
          </a:p>
        </p:txBody>
      </p:sp>
      <p:sp>
        <p:nvSpPr>
          <p:cNvPr id="3" name="Text Placeholder 2"/>
          <p:cNvSpPr>
            <a:spLocks noGrp="1"/>
          </p:cNvSpPr>
          <p:nvPr>
            <p:ph type="body" sz="quarter" idx="10"/>
          </p:nvPr>
        </p:nvSpPr>
        <p:spPr/>
        <p:txBody>
          <a:bodyPr/>
          <a:lstStyle/>
          <a:p>
            <a:endParaRPr lang="en-GB" sz="3200" dirty="0" smtClean="0"/>
          </a:p>
          <a:p>
            <a:endParaRPr lang="en-GB" sz="3200" dirty="0"/>
          </a:p>
          <a:p>
            <a:r>
              <a:rPr lang="en-GB" sz="3200" dirty="0" smtClean="0"/>
              <a:t>800-382-0333</a:t>
            </a:r>
            <a:endParaRPr lang="en-GB" sz="3200" dirty="0"/>
          </a:p>
        </p:txBody>
      </p:sp>
      <p:sp>
        <p:nvSpPr>
          <p:cNvPr id="4" name="Slide Number Placeholder 3"/>
          <p:cNvSpPr>
            <a:spLocks noGrp="1"/>
          </p:cNvSpPr>
          <p:nvPr>
            <p:ph type="sldNum" sz="quarter" idx="12"/>
          </p:nvPr>
        </p:nvSpPr>
        <p:spPr/>
        <p:txBody>
          <a:bodyPr/>
          <a:lstStyle/>
          <a:p>
            <a:fld id="{C2A541CA-4225-47B3-BB1C-3EDFFD7DCA6B}" type="slidenum">
              <a:rPr lang="en-GB" smtClean="0"/>
              <a:t>15</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1" y="195486"/>
            <a:ext cx="1944216" cy="6749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3435846"/>
            <a:ext cx="1308307" cy="1308307"/>
          </a:xfrm>
          <a:prstGeom prst="rect">
            <a:avLst/>
          </a:prstGeom>
        </p:spPr>
      </p:pic>
    </p:spTree>
    <p:extLst>
      <p:ext uri="{BB962C8B-B14F-4D97-AF65-F5344CB8AC3E}">
        <p14:creationId xmlns:p14="http://schemas.microsoft.com/office/powerpoint/2010/main" val="132149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23478"/>
            <a:ext cx="1944216" cy="674995"/>
          </a:xfrm>
          <a:prstGeom prst="rect">
            <a:avLst/>
          </a:prstGeom>
        </p:spPr>
      </p:pic>
      <p:sp>
        <p:nvSpPr>
          <p:cNvPr id="13" name="TextBox 12"/>
          <p:cNvSpPr txBox="1"/>
          <p:nvPr/>
        </p:nvSpPr>
        <p:spPr>
          <a:xfrm>
            <a:off x="2771800" y="669925"/>
            <a:ext cx="4566126" cy="830997"/>
          </a:xfrm>
          <a:prstGeom prst="rect">
            <a:avLst/>
          </a:prstGeom>
          <a:noFill/>
        </p:spPr>
        <p:txBody>
          <a:bodyPr wrap="square" rtlCol="0">
            <a:spAutoFit/>
          </a:bodyPr>
          <a:lstStyle/>
          <a:p>
            <a:pPr algn="ctr"/>
            <a:r>
              <a:rPr lang="en-US" sz="2400" dirty="0" smtClean="0"/>
              <a:t>Designed for possibilities.</a:t>
            </a:r>
          </a:p>
          <a:p>
            <a:pPr algn="ctr"/>
            <a:r>
              <a:rPr lang="en-US" sz="2400" dirty="0" smtClean="0"/>
              <a:t>Made for people</a:t>
            </a:r>
          </a:p>
        </p:txBody>
      </p:sp>
      <p:sp>
        <p:nvSpPr>
          <p:cNvPr id="12" name="Rectangle 11"/>
          <p:cNvSpPr/>
          <p:nvPr/>
        </p:nvSpPr>
        <p:spPr>
          <a:xfrm>
            <a:off x="971600" y="1707654"/>
            <a:ext cx="7200800" cy="1984518"/>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World leading manufacturer of </a:t>
            </a:r>
            <a:r>
              <a:rPr lang="en-US" dirty="0" smtClean="0">
                <a:latin typeface="Calibri" panose="020F0502020204030204" pitchFamily="34" charset="0"/>
                <a:ea typeface="Calibri" panose="020F0502020204030204" pitchFamily="34" charset="0"/>
                <a:cs typeface="Times New Roman" panose="02020603050405020304" pitchFamily="18" charset="0"/>
              </a:rPr>
              <a:t>slip-resistant </a:t>
            </a:r>
            <a:r>
              <a:rPr lang="en-US" dirty="0">
                <a:latin typeface="Calibri" panose="020F0502020204030204" pitchFamily="34" charset="0"/>
                <a:ea typeface="Calibri" panose="020F0502020204030204" pitchFamily="34" charset="0"/>
                <a:cs typeface="Times New Roman" panose="02020603050405020304" pitchFamily="18" charset="0"/>
              </a:rPr>
              <a:t>safety </a:t>
            </a:r>
            <a:r>
              <a:rPr lang="en-US" dirty="0" smtClean="0">
                <a:latin typeface="Calibri" panose="020F0502020204030204" pitchFamily="34" charset="0"/>
                <a:ea typeface="Calibri" panose="020F0502020204030204" pitchFamily="34" charset="0"/>
                <a:cs typeface="Times New Roman" panose="02020603050405020304" pitchFamily="18" charset="0"/>
              </a:rPr>
              <a:t>floors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Satisfying transportation industry needs for decades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Lightweight, hard wearing, low maintenance, and </a:t>
            </a:r>
            <a:r>
              <a:rPr lang="en-US" dirty="0" smtClean="0">
                <a:latin typeface="Calibri" panose="020F0502020204030204" pitchFamily="34" charset="0"/>
                <a:ea typeface="Calibri" panose="020F0502020204030204" pitchFamily="34" charset="0"/>
                <a:cs typeface="Times New Roman" panose="02020603050405020304" pitchFamily="18" charset="0"/>
              </a:rPr>
              <a:t>wide </a:t>
            </a:r>
            <a:r>
              <a:rPr lang="en-US" dirty="0">
                <a:latin typeface="Calibri" panose="020F0502020204030204" pitchFamily="34" charset="0"/>
                <a:ea typeface="Calibri" panose="020F0502020204030204" pitchFamily="34" charset="0"/>
                <a:cs typeface="Times New Roman" panose="02020603050405020304" pitchFamily="18" charset="0"/>
              </a:rPr>
              <a:t>range of choices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Family owned and run since 1919</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Committed </a:t>
            </a:r>
            <a:r>
              <a:rPr lang="en-US" dirty="0" smtClean="0">
                <a:latin typeface="Calibri" panose="020F0502020204030204" pitchFamily="34" charset="0"/>
                <a:ea typeface="Calibri" panose="020F0502020204030204" pitchFamily="34" charset="0"/>
                <a:cs typeface="Times New Roman" panose="02020603050405020304" pitchFamily="18" charset="0"/>
              </a:rPr>
              <a:t>to serve your </a:t>
            </a:r>
            <a:r>
              <a:rPr lang="en-US" dirty="0">
                <a:latin typeface="Calibri" panose="020F0502020204030204" pitchFamily="34" charset="0"/>
                <a:ea typeface="Calibri" panose="020F0502020204030204" pitchFamily="34" charset="0"/>
                <a:cs typeface="Times New Roman" panose="02020603050405020304" pitchFamily="18" charset="0"/>
              </a:rPr>
              <a:t>needs</a:t>
            </a:r>
          </a:p>
        </p:txBody>
      </p:sp>
    </p:spTree>
    <p:extLst>
      <p:ext uri="{BB962C8B-B14F-4D97-AF65-F5344CB8AC3E}">
        <p14:creationId xmlns:p14="http://schemas.microsoft.com/office/powerpoint/2010/main" val="189740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11" y="1419622"/>
            <a:ext cx="1884585" cy="2651522"/>
          </a:xfrm>
          <a:prstGeom prst="rect">
            <a:avLst/>
          </a:prstGeom>
        </p:spPr>
      </p:pic>
      <p:sp>
        <p:nvSpPr>
          <p:cNvPr id="5" name="TextBox 4"/>
          <p:cNvSpPr txBox="1"/>
          <p:nvPr/>
        </p:nvSpPr>
        <p:spPr>
          <a:xfrm>
            <a:off x="2411760" y="1347614"/>
            <a:ext cx="4104456" cy="369332"/>
          </a:xfrm>
          <a:prstGeom prst="rect">
            <a:avLst/>
          </a:prstGeom>
          <a:noFill/>
        </p:spPr>
        <p:txBody>
          <a:bodyPr wrap="square" rtlCol="0">
            <a:spAutoFit/>
          </a:bodyPr>
          <a:lstStyle/>
          <a:p>
            <a:r>
              <a:rPr lang="en-US" dirty="0" smtClean="0"/>
              <a:t>We invented safety flooring in 1947</a:t>
            </a:r>
          </a:p>
        </p:txBody>
      </p:sp>
      <p:pic>
        <p:nvPicPr>
          <p:cNvPr id="1026" name="Picture 2" descr="Image result for 1969 new york subway"/>
          <p:cNvPicPr>
            <a:picLocks noChangeAspect="1" noChangeArrowheads="1"/>
          </p:cNvPicPr>
          <p:nvPr/>
        </p:nvPicPr>
        <p:blipFill rotWithShape="1">
          <a:blip r:embed="rId4">
            <a:extLst>
              <a:ext uri="{28A0092B-C50C-407E-A947-70E740481C1C}">
                <a14:useLocalDpi xmlns:a14="http://schemas.microsoft.com/office/drawing/2010/main" val="0"/>
              </a:ext>
            </a:extLst>
          </a:blip>
          <a:srcRect l="18900" t="11269" r="5502"/>
          <a:stretch/>
        </p:blipFill>
        <p:spPr bwMode="auto">
          <a:xfrm>
            <a:off x="2879812" y="2247714"/>
            <a:ext cx="2304256" cy="1800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71800" y="1850127"/>
            <a:ext cx="5616624" cy="369332"/>
          </a:xfrm>
          <a:prstGeom prst="rect">
            <a:avLst/>
          </a:prstGeom>
        </p:spPr>
        <p:txBody>
          <a:bodyPr wrap="square">
            <a:spAutoFit/>
          </a:bodyPr>
          <a:lstStyle/>
          <a:p>
            <a:r>
              <a:rPr lang="en-US" dirty="0" smtClean="0"/>
              <a:t>Our first sale in the US was NY Subway 1969 </a:t>
            </a:r>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123478"/>
            <a:ext cx="1944216" cy="674995"/>
          </a:xfrm>
          <a:prstGeom prst="rect">
            <a:avLst/>
          </a:prstGeom>
        </p:spPr>
      </p:pic>
      <p:sp>
        <p:nvSpPr>
          <p:cNvPr id="8" name="Rectangle 7"/>
          <p:cNvSpPr/>
          <p:nvPr/>
        </p:nvSpPr>
        <p:spPr>
          <a:xfrm>
            <a:off x="5652498" y="2444973"/>
            <a:ext cx="2952328" cy="646331"/>
          </a:xfrm>
          <a:prstGeom prst="rect">
            <a:avLst/>
          </a:prstGeom>
        </p:spPr>
        <p:txBody>
          <a:bodyPr wrap="square">
            <a:spAutoFit/>
          </a:bodyPr>
          <a:lstStyle/>
          <a:p>
            <a:r>
              <a:rPr lang="en-US" dirty="0" smtClean="0"/>
              <a:t>Today, we are available at </a:t>
            </a:r>
            <a:br>
              <a:rPr lang="en-US" dirty="0" smtClean="0"/>
            </a:br>
            <a:r>
              <a:rPr lang="en-US" dirty="0" smtClean="0"/>
              <a:t>every OEM world wide</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753665111"/>
              </p:ext>
            </p:extLst>
          </p:nvPr>
        </p:nvGraphicFramePr>
        <p:xfrm>
          <a:off x="5724884" y="3147814"/>
          <a:ext cx="2807556" cy="1764273"/>
        </p:xfrm>
        <a:graphic>
          <a:graphicData uri="http://schemas.openxmlformats.org/presentationml/2006/ole">
            <mc:AlternateContent xmlns:mc="http://schemas.openxmlformats.org/markup-compatibility/2006">
              <mc:Choice xmlns:v="urn:schemas-microsoft-com:vml" Requires="v">
                <p:oleObj spid="_x0000_s4134" r:id="rId6" imgW="7758720" imgH="4875840" progId="">
                  <p:embed/>
                </p:oleObj>
              </mc:Choice>
              <mc:Fallback>
                <p:oleObj r:id="rId6" imgW="7758720" imgH="4875840" progId="">
                  <p:embed/>
                  <p:pic>
                    <p:nvPicPr>
                      <p:cNvPr id="3" name="Object 2"/>
                      <p:cNvPicPr/>
                      <p:nvPr/>
                    </p:nvPicPr>
                    <p:blipFill>
                      <a:blip r:embed="rId7"/>
                      <a:stretch>
                        <a:fillRect/>
                      </a:stretch>
                    </p:blipFill>
                    <p:spPr>
                      <a:xfrm>
                        <a:off x="5724884" y="3147814"/>
                        <a:ext cx="2807556" cy="1764273"/>
                      </a:xfrm>
                      <a:prstGeom prst="rect">
                        <a:avLst/>
                      </a:prstGeom>
                    </p:spPr>
                  </p:pic>
                </p:oleObj>
              </mc:Fallback>
            </mc:AlternateContent>
          </a:graphicData>
        </a:graphic>
      </p:graphicFrame>
      <p:sp>
        <p:nvSpPr>
          <p:cNvPr id="13" name="TextBox 12"/>
          <p:cNvSpPr txBox="1"/>
          <p:nvPr/>
        </p:nvSpPr>
        <p:spPr>
          <a:xfrm>
            <a:off x="2483768" y="691213"/>
            <a:ext cx="5976664" cy="523220"/>
          </a:xfrm>
          <a:prstGeom prst="rect">
            <a:avLst/>
          </a:prstGeom>
          <a:noFill/>
        </p:spPr>
        <p:txBody>
          <a:bodyPr wrap="square" rtlCol="0">
            <a:spAutoFit/>
          </a:bodyPr>
          <a:lstStyle/>
          <a:p>
            <a:pPr algn="ctr"/>
            <a:r>
              <a:rPr lang="en-US" sz="2800" b="1" dirty="0" smtClean="0">
                <a:latin typeface="+mj-lt"/>
              </a:rPr>
              <a:t>World Leader in Safety Flooring</a:t>
            </a:r>
          </a:p>
        </p:txBody>
      </p:sp>
    </p:spTree>
    <p:extLst>
      <p:ext uri="{BB962C8B-B14F-4D97-AF65-F5344CB8AC3E}">
        <p14:creationId xmlns:p14="http://schemas.microsoft.com/office/powerpoint/2010/main" val="254847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9552" y="4927500"/>
            <a:ext cx="900000" cy="216000"/>
          </a:xfrm>
        </p:spPr>
        <p:txBody>
          <a:bodyPr/>
          <a:lstStyle/>
          <a:p>
            <a:fld id="{C2A541CA-4225-47B3-BB1C-3EDFFD7DCA6B}" type="slidenum">
              <a:rPr lang="en-GB" smtClean="0"/>
              <a:t>4</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476" y="1851670"/>
            <a:ext cx="4099672" cy="273630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195486"/>
            <a:ext cx="1944216" cy="67499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2110602"/>
            <a:ext cx="3167640" cy="2112207"/>
          </a:xfrm>
          <a:prstGeom prst="rect">
            <a:avLst/>
          </a:prstGeom>
        </p:spPr>
      </p:pic>
      <p:sp>
        <p:nvSpPr>
          <p:cNvPr id="11" name="TextBox 10"/>
          <p:cNvSpPr txBox="1"/>
          <p:nvPr/>
        </p:nvSpPr>
        <p:spPr>
          <a:xfrm>
            <a:off x="1619672" y="1299755"/>
            <a:ext cx="6907984" cy="369332"/>
          </a:xfrm>
          <a:prstGeom prst="rect">
            <a:avLst/>
          </a:prstGeom>
          <a:noFill/>
        </p:spPr>
        <p:txBody>
          <a:bodyPr wrap="square" rtlCol="0">
            <a:spAutoFit/>
          </a:bodyPr>
          <a:lstStyle/>
          <a:p>
            <a:r>
              <a:rPr lang="en-US" dirty="0" smtClean="0"/>
              <a:t>Altro HQ and Manufacturing plant - Letchworth UK</a:t>
            </a:r>
            <a:endParaRPr lang="en-US" dirty="0"/>
          </a:p>
        </p:txBody>
      </p:sp>
      <p:sp>
        <p:nvSpPr>
          <p:cNvPr id="12" name="TextBox 11"/>
          <p:cNvSpPr txBox="1"/>
          <p:nvPr/>
        </p:nvSpPr>
        <p:spPr>
          <a:xfrm>
            <a:off x="4716016" y="4222809"/>
            <a:ext cx="3677192" cy="646331"/>
          </a:xfrm>
          <a:prstGeom prst="rect">
            <a:avLst/>
          </a:prstGeom>
          <a:noFill/>
        </p:spPr>
        <p:txBody>
          <a:bodyPr wrap="square" rtlCol="0">
            <a:spAutoFit/>
          </a:bodyPr>
          <a:lstStyle/>
          <a:p>
            <a:r>
              <a:rPr lang="en-US" dirty="0" smtClean="0"/>
              <a:t>Altro’s focus is solely on safety floor manufacturing</a:t>
            </a:r>
            <a:endParaRPr lang="en-US" i="1" dirty="0"/>
          </a:p>
        </p:txBody>
      </p:sp>
    </p:spTree>
    <p:extLst>
      <p:ext uri="{BB962C8B-B14F-4D97-AF65-F5344CB8AC3E}">
        <p14:creationId xmlns:p14="http://schemas.microsoft.com/office/powerpoint/2010/main" val="1729256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2A541CA-4225-47B3-BB1C-3EDFFD7DCA6B}" type="slidenum">
              <a:rPr lang="en-GB" smtClean="0"/>
              <a:t>5</a:t>
            </a:fld>
            <a:endParaRPr lang="en-GB"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5576" y="1707654"/>
            <a:ext cx="4428128" cy="2752620"/>
          </a:xfrm>
          <a:prstGeom prst="rect">
            <a:avLst/>
          </a:prstGeom>
        </p:spPr>
      </p:pic>
      <p:sp>
        <p:nvSpPr>
          <p:cNvPr id="8" name="TextBox 7"/>
          <p:cNvSpPr txBox="1"/>
          <p:nvPr/>
        </p:nvSpPr>
        <p:spPr>
          <a:xfrm>
            <a:off x="323528" y="1203598"/>
            <a:ext cx="7272808" cy="369332"/>
          </a:xfrm>
          <a:prstGeom prst="rect">
            <a:avLst/>
          </a:prstGeom>
          <a:noFill/>
        </p:spPr>
        <p:txBody>
          <a:bodyPr wrap="square" rtlCol="0">
            <a:spAutoFit/>
          </a:bodyPr>
          <a:lstStyle/>
          <a:p>
            <a:r>
              <a:rPr lang="en-US" dirty="0" smtClean="0"/>
              <a:t>USA fabrication and service center - Santa Fe Springs, CA </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195486"/>
            <a:ext cx="1944216" cy="674995"/>
          </a:xfrm>
          <a:prstGeom prst="rect">
            <a:avLst/>
          </a:prstGeom>
        </p:spPr>
      </p:pic>
      <p:pic>
        <p:nvPicPr>
          <p:cNvPr id="2050" name="Picture 2" descr="G3-L3000_5.jpg (640×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1088" y="2211710"/>
            <a:ext cx="3294161" cy="24706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ZUND cut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2703" y="-1172666"/>
            <a:ext cx="2988668" cy="22402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Placeholder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56" y="2715766"/>
            <a:ext cx="3779912" cy="2053244"/>
          </a:xfrm>
          <a:prstGeom prst="rect">
            <a:avLst/>
          </a:prstGeom>
        </p:spPr>
      </p:pic>
    </p:spTree>
    <p:extLst>
      <p:ext uri="{BB962C8B-B14F-4D97-AF65-F5344CB8AC3E}">
        <p14:creationId xmlns:p14="http://schemas.microsoft.com/office/powerpoint/2010/main" val="831353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7770" b="7770"/>
          <a:stretch>
            <a:fillRect/>
          </a:stretch>
        </p:blipFill>
        <p:spPr>
          <a:xfrm>
            <a:off x="0" y="0"/>
            <a:ext cx="9144000" cy="5143500"/>
          </a:xfrm>
        </p:spPr>
      </p:pic>
      <p:sp>
        <p:nvSpPr>
          <p:cNvPr id="17" name="Text Placeholder 16"/>
          <p:cNvSpPr>
            <a:spLocks noGrp="1"/>
          </p:cNvSpPr>
          <p:nvPr>
            <p:ph type="body" sz="quarter" idx="10"/>
          </p:nvPr>
        </p:nvSpPr>
        <p:spPr>
          <a:xfrm>
            <a:off x="1979712" y="1702621"/>
            <a:ext cx="5575909" cy="267495"/>
          </a:xfrm>
        </p:spPr>
        <p:txBody>
          <a:bodyPr/>
          <a:lstStyle/>
          <a:p>
            <a:r>
              <a:rPr lang="en-GB" dirty="0" smtClean="0">
                <a:solidFill>
                  <a:srgbClr val="FF0000"/>
                </a:solidFill>
                <a:effectLst>
                  <a:outerShdw blurRad="38100" dist="38100" dir="2700000" algn="tl">
                    <a:srgbClr val="000000">
                      <a:alpha val="43137"/>
                    </a:srgbClr>
                  </a:outerShdw>
                </a:effectLst>
              </a:rPr>
              <a:t>How to Mitigate Risk</a:t>
            </a:r>
            <a:endParaRPr lang="en-GB" dirty="0">
              <a:solidFill>
                <a:srgbClr val="FF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0" y="4895850"/>
            <a:ext cx="900113" cy="215900"/>
          </a:xfrm>
        </p:spPr>
        <p:txBody>
          <a:bodyPr/>
          <a:lstStyle/>
          <a:p>
            <a:fld id="{C2A541CA-4225-47B3-BB1C-3EDFFD7DCA6B}" type="slidenum">
              <a:rPr lang="en-GB" smtClean="0"/>
              <a:t>6</a:t>
            </a:fld>
            <a:endParaRPr lang="en-GB" dirty="0"/>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9349" y="195486"/>
            <a:ext cx="2604459" cy="9109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31840" y="1419622"/>
            <a:ext cx="184731" cy="369332"/>
          </a:xfrm>
          <a:prstGeom prst="rect">
            <a:avLst/>
          </a:prstGeom>
          <a:noFill/>
        </p:spPr>
        <p:txBody>
          <a:bodyPr wrap="none" rtlCol="0">
            <a:spAutoFit/>
          </a:bodyPr>
          <a:lstStyle/>
          <a:p>
            <a:endParaRPr lang="en-GB" dirty="0"/>
          </a:p>
        </p:txBody>
      </p:sp>
      <p:sp>
        <p:nvSpPr>
          <p:cNvPr id="6" name="TextBox 5"/>
          <p:cNvSpPr txBox="1"/>
          <p:nvPr/>
        </p:nvSpPr>
        <p:spPr>
          <a:xfrm>
            <a:off x="69949" y="3940689"/>
            <a:ext cx="9004101" cy="1200329"/>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dirty="0" smtClean="0">
                <a:solidFill>
                  <a:schemeClr val="bg1"/>
                </a:solidFill>
              </a:rPr>
              <a:t>Safety flooring is imperative for reducing injures occurring on transit vehicles</a:t>
            </a:r>
          </a:p>
          <a:p>
            <a:pPr marL="285750" indent="-285750">
              <a:buFont typeface="Arial" panose="020B0604020202020204" pitchFamily="34" charset="0"/>
              <a:buChar char="•"/>
            </a:pPr>
            <a:r>
              <a:rPr lang="en-US" dirty="0" smtClean="0">
                <a:solidFill>
                  <a:schemeClr val="bg1"/>
                </a:solidFill>
              </a:rPr>
              <a:t>The </a:t>
            </a:r>
            <a:r>
              <a:rPr lang="en-US" dirty="0">
                <a:solidFill>
                  <a:schemeClr val="bg1"/>
                </a:solidFill>
              </a:rPr>
              <a:t>smallest amount of water between the heel and ground </a:t>
            </a:r>
            <a:r>
              <a:rPr lang="en-US" dirty="0" smtClean="0">
                <a:solidFill>
                  <a:schemeClr val="bg1"/>
                </a:solidFill>
              </a:rPr>
              <a:t>allows </a:t>
            </a:r>
            <a:r>
              <a:rPr lang="en-US" dirty="0">
                <a:solidFill>
                  <a:schemeClr val="bg1"/>
                </a:solidFill>
              </a:rPr>
              <a:t>slips to </a:t>
            </a:r>
            <a:r>
              <a:rPr lang="en-US" dirty="0" smtClean="0">
                <a:solidFill>
                  <a:schemeClr val="bg1"/>
                </a:solidFill>
              </a:rPr>
              <a:t>occur</a:t>
            </a:r>
          </a:p>
          <a:p>
            <a:pPr marL="285750" indent="-285750">
              <a:buFont typeface="Arial" panose="020B0604020202020204" pitchFamily="34" charset="0"/>
              <a:buChar char="•"/>
            </a:pPr>
            <a:r>
              <a:rPr lang="en-US" dirty="0">
                <a:solidFill>
                  <a:schemeClr val="bg1"/>
                </a:solidFill>
              </a:rPr>
              <a:t>S</a:t>
            </a:r>
            <a:r>
              <a:rPr lang="en-US" dirty="0" smtClean="0">
                <a:solidFill>
                  <a:schemeClr val="bg1"/>
                </a:solidFill>
              </a:rPr>
              <a:t>afety floors minimize the risk</a:t>
            </a:r>
          </a:p>
          <a:p>
            <a:pPr marL="285750" indent="-285750">
              <a:buFont typeface="Arial" panose="020B0604020202020204" pitchFamily="34" charset="0"/>
              <a:buChar char="•"/>
            </a:pPr>
            <a:r>
              <a:rPr lang="en-US" dirty="0" smtClean="0">
                <a:solidFill>
                  <a:schemeClr val="bg1"/>
                </a:solidFill>
              </a:rPr>
              <a:t>Altro manufactures to the highest global standards</a:t>
            </a:r>
            <a:endParaRPr lang="en-US" dirty="0">
              <a:solidFill>
                <a:schemeClr val="bg1"/>
              </a:solidFill>
            </a:endParaRPr>
          </a:p>
        </p:txBody>
      </p:sp>
    </p:spTree>
    <p:extLst>
      <p:ext uri="{BB962C8B-B14F-4D97-AF65-F5344CB8AC3E}">
        <p14:creationId xmlns:p14="http://schemas.microsoft.com/office/powerpoint/2010/main" val="106944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25699" y="1156000"/>
            <a:ext cx="4438789" cy="34719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2610" y="467342"/>
            <a:ext cx="7834021" cy="396000"/>
          </a:xfrm>
        </p:spPr>
        <p:txBody>
          <a:bodyPr/>
          <a:lstStyle/>
          <a:p>
            <a:r>
              <a:rPr lang="en-GB" dirty="0" smtClean="0"/>
              <a:t>Altro exceeds all Global standards </a:t>
            </a:r>
            <a:endParaRPr lang="en-GB" dirty="0"/>
          </a:p>
        </p:txBody>
      </p:sp>
      <p:sp>
        <p:nvSpPr>
          <p:cNvPr id="5" name="Slide Number Placeholder 4"/>
          <p:cNvSpPr>
            <a:spLocks noGrp="1"/>
          </p:cNvSpPr>
          <p:nvPr>
            <p:ph type="sldNum" sz="quarter" idx="12"/>
          </p:nvPr>
        </p:nvSpPr>
        <p:spPr>
          <a:xfrm>
            <a:off x="92610" y="4905622"/>
            <a:ext cx="900000" cy="216000"/>
          </a:xfrm>
        </p:spPr>
        <p:txBody>
          <a:bodyPr/>
          <a:lstStyle/>
          <a:p>
            <a:fld id="{C2A541CA-4225-47B3-BB1C-3EDFFD7DCA6B}" type="slidenum">
              <a:rPr lang="en-GB" smtClean="0"/>
              <a:t>7</a:t>
            </a:fld>
            <a:endParaRPr lang="en-GB" dirty="0"/>
          </a:p>
        </p:txBody>
      </p:sp>
      <p:pic>
        <p:nvPicPr>
          <p:cNvPr id="3074" name="Picture 2" descr="C:\Users\cedw\Desktop\wertyui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341608"/>
            <a:ext cx="2113939" cy="31007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0" y="1275606"/>
            <a:ext cx="4291219" cy="646331"/>
          </a:xfrm>
          <a:prstGeom prst="rect">
            <a:avLst/>
          </a:prstGeom>
          <a:noFill/>
        </p:spPr>
        <p:txBody>
          <a:bodyPr wrap="square" rtlCol="0">
            <a:spAutoFit/>
          </a:bodyPr>
          <a:lstStyle/>
          <a:p>
            <a:pPr marL="114300"/>
            <a:r>
              <a:rPr lang="en-GB" dirty="0">
                <a:solidFill>
                  <a:srgbClr val="FFFFFF"/>
                </a:solidFill>
              </a:rPr>
              <a:t>Slip resistance </a:t>
            </a:r>
            <a:r>
              <a:rPr lang="en-GB" dirty="0" smtClean="0">
                <a:solidFill>
                  <a:srgbClr val="FFFFFF"/>
                </a:solidFill>
              </a:rPr>
              <a:t>can be measured by three methods</a:t>
            </a:r>
            <a:endParaRPr lang="en-GB" dirty="0">
              <a:solidFill>
                <a:srgbClr val="FFFFFF"/>
              </a:solidFill>
            </a:endParaRPr>
          </a:p>
        </p:txBody>
      </p:sp>
      <p:sp>
        <p:nvSpPr>
          <p:cNvPr id="10" name="TextBox 9"/>
          <p:cNvSpPr txBox="1"/>
          <p:nvPr/>
        </p:nvSpPr>
        <p:spPr>
          <a:xfrm>
            <a:off x="4529253" y="2010686"/>
            <a:ext cx="4291219" cy="646331"/>
          </a:xfrm>
          <a:prstGeom prst="rect">
            <a:avLst/>
          </a:prstGeom>
          <a:noFill/>
        </p:spPr>
        <p:txBody>
          <a:bodyPr wrap="square" rtlCol="0">
            <a:spAutoFit/>
          </a:bodyPr>
          <a:lstStyle/>
          <a:p>
            <a:pPr marL="457200" indent="-342900">
              <a:buFont typeface="Arial" panose="020B0604020202020204" pitchFamily="34" charset="0"/>
              <a:buChar char="•"/>
            </a:pPr>
            <a:r>
              <a:rPr lang="en-GB" dirty="0" smtClean="0">
                <a:solidFill>
                  <a:srgbClr val="FFFFFF"/>
                </a:solidFill>
              </a:rPr>
              <a:t>Local American standards ASTM D2047</a:t>
            </a:r>
            <a:endParaRPr lang="en-GB" dirty="0">
              <a:solidFill>
                <a:srgbClr val="FFFFFF"/>
              </a:solidFill>
            </a:endParaRPr>
          </a:p>
        </p:txBody>
      </p:sp>
      <p:sp>
        <p:nvSpPr>
          <p:cNvPr id="11" name="TextBox 10"/>
          <p:cNvSpPr txBox="1"/>
          <p:nvPr/>
        </p:nvSpPr>
        <p:spPr>
          <a:xfrm>
            <a:off x="4542970" y="2720961"/>
            <a:ext cx="4349277" cy="369332"/>
          </a:xfrm>
          <a:prstGeom prst="rect">
            <a:avLst/>
          </a:prstGeom>
          <a:noFill/>
        </p:spPr>
        <p:txBody>
          <a:bodyPr wrap="square" rtlCol="0">
            <a:spAutoFit/>
          </a:bodyPr>
          <a:lstStyle/>
          <a:p>
            <a:pPr marL="457200" indent="-342900">
              <a:buFont typeface="Arial" panose="020B0604020202020204" pitchFamily="34" charset="0"/>
              <a:buChar char="•"/>
            </a:pPr>
            <a:r>
              <a:rPr lang="en-GB" dirty="0" smtClean="0">
                <a:solidFill>
                  <a:srgbClr val="FFFFFF"/>
                </a:solidFill>
              </a:rPr>
              <a:t>Global Pendulum test</a:t>
            </a:r>
            <a:endParaRPr lang="en-GB" dirty="0">
              <a:solidFill>
                <a:srgbClr val="FFFFFF"/>
              </a:solidFill>
            </a:endParaRPr>
          </a:p>
        </p:txBody>
      </p:sp>
      <p:sp>
        <p:nvSpPr>
          <p:cNvPr id="12" name="TextBox 11"/>
          <p:cNvSpPr txBox="1"/>
          <p:nvPr/>
        </p:nvSpPr>
        <p:spPr>
          <a:xfrm>
            <a:off x="4543202" y="3241195"/>
            <a:ext cx="4277270" cy="369332"/>
          </a:xfrm>
          <a:prstGeom prst="rect">
            <a:avLst/>
          </a:prstGeom>
          <a:noFill/>
        </p:spPr>
        <p:txBody>
          <a:bodyPr wrap="square" rtlCol="0">
            <a:spAutoFit/>
          </a:bodyPr>
          <a:lstStyle/>
          <a:p>
            <a:pPr marL="457200" indent="-342900">
              <a:buFont typeface="Arial" panose="020B0604020202020204" pitchFamily="34" charset="0"/>
              <a:buChar char="•"/>
            </a:pPr>
            <a:r>
              <a:rPr lang="en-GB" dirty="0" smtClean="0">
                <a:solidFill>
                  <a:srgbClr val="FFFFFF"/>
                </a:solidFill>
              </a:rPr>
              <a:t>European standards </a:t>
            </a:r>
            <a:endParaRPr lang="en-US"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193415"/>
            <a:ext cx="1944216" cy="674995"/>
          </a:xfrm>
          <a:prstGeom prst="rect">
            <a:avLst/>
          </a:prstGeom>
        </p:spPr>
      </p:pic>
      <p:pic>
        <p:nvPicPr>
          <p:cNvPr id="7" name="Content Placeholder 6"/>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2411760" y="1770137"/>
            <a:ext cx="2016224" cy="640533"/>
          </a:xfrm>
          <a:ln w="38100">
            <a:solidFill>
              <a:srgbClr val="C00000"/>
            </a:solidFill>
          </a:ln>
        </p:spPr>
      </p:pic>
      <p:sp>
        <p:nvSpPr>
          <p:cNvPr id="14" name="TextBox 13"/>
          <p:cNvSpPr txBox="1"/>
          <p:nvPr/>
        </p:nvSpPr>
        <p:spPr>
          <a:xfrm>
            <a:off x="4601028" y="3796486"/>
            <a:ext cx="4291219" cy="369332"/>
          </a:xfrm>
          <a:prstGeom prst="rect">
            <a:avLst/>
          </a:prstGeom>
          <a:noFill/>
        </p:spPr>
        <p:txBody>
          <a:bodyPr wrap="square" rtlCol="0">
            <a:spAutoFit/>
          </a:bodyPr>
          <a:lstStyle/>
          <a:p>
            <a:pPr marL="114300"/>
            <a:r>
              <a:rPr lang="en-GB" dirty="0" smtClean="0">
                <a:solidFill>
                  <a:srgbClr val="FFFFFF"/>
                </a:solidFill>
              </a:rPr>
              <a:t>Ensure your floor meets all 3 standards</a:t>
            </a:r>
            <a:endParaRPr lang="en-GB" dirty="0">
              <a:solidFill>
                <a:srgbClr val="FFFFFF"/>
              </a:solidFill>
            </a:endParaRPr>
          </a:p>
        </p:txBody>
      </p:sp>
    </p:spTree>
    <p:extLst>
      <p:ext uri="{BB962C8B-B14F-4D97-AF65-F5344CB8AC3E}">
        <p14:creationId xmlns:p14="http://schemas.microsoft.com/office/powerpoint/2010/main" val="154827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610" y="4905622"/>
            <a:ext cx="900000" cy="216000"/>
          </a:xfrm>
        </p:spPr>
        <p:txBody>
          <a:bodyPr/>
          <a:lstStyle/>
          <a:p>
            <a:fld id="{C2A541CA-4225-47B3-BB1C-3EDFFD7DCA6B}" type="slidenum">
              <a:rPr lang="en-GB" smtClean="0"/>
              <a:t>8</a:t>
            </a:fld>
            <a:endParaRPr lang="en-GB"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93415"/>
            <a:ext cx="1944216" cy="674995"/>
          </a:xfrm>
          <a:prstGeom prst="rect">
            <a:avLst/>
          </a:prstGeom>
        </p:spPr>
      </p:pic>
      <p:sp>
        <p:nvSpPr>
          <p:cNvPr id="16" name="Title 1"/>
          <p:cNvSpPr>
            <a:spLocks noGrp="1"/>
          </p:cNvSpPr>
          <p:nvPr>
            <p:ph type="title"/>
          </p:nvPr>
        </p:nvSpPr>
        <p:spPr>
          <a:xfrm>
            <a:off x="542610" y="467342"/>
            <a:ext cx="7834021" cy="396000"/>
          </a:xfrm>
        </p:spPr>
        <p:txBody>
          <a:bodyPr/>
          <a:lstStyle/>
          <a:p>
            <a:r>
              <a:rPr lang="en-GB" dirty="0" smtClean="0"/>
              <a:t>What is Altro Safety Flooring?</a:t>
            </a:r>
            <a:endParaRPr lang="en-GB" dirty="0"/>
          </a:p>
        </p:txBody>
      </p:sp>
      <p:sp>
        <p:nvSpPr>
          <p:cNvPr id="17" name="TextBox 16"/>
          <p:cNvSpPr txBox="1"/>
          <p:nvPr/>
        </p:nvSpPr>
        <p:spPr>
          <a:xfrm>
            <a:off x="611560" y="915566"/>
            <a:ext cx="6696744" cy="646331"/>
          </a:xfrm>
          <a:prstGeom prst="rect">
            <a:avLst/>
          </a:prstGeom>
          <a:noFill/>
        </p:spPr>
        <p:txBody>
          <a:bodyPr wrap="square" rtlCol="0">
            <a:spAutoFit/>
          </a:bodyPr>
          <a:lstStyle/>
          <a:p>
            <a:r>
              <a:rPr lang="en-US" dirty="0" smtClean="0"/>
              <a:t>Unique patented construction of flexible, high-grade vinyl with slip-resistant aggregates embedded throughout wear layer</a:t>
            </a:r>
          </a:p>
        </p:txBody>
      </p:sp>
      <p:sp>
        <p:nvSpPr>
          <p:cNvPr id="18" name="TextBox 17"/>
          <p:cNvSpPr txBox="1"/>
          <p:nvPr/>
        </p:nvSpPr>
        <p:spPr>
          <a:xfrm>
            <a:off x="633594" y="1563638"/>
            <a:ext cx="821052" cy="369332"/>
          </a:xfrm>
          <a:prstGeom prst="rect">
            <a:avLst/>
          </a:prstGeom>
          <a:noFill/>
        </p:spPr>
        <p:txBody>
          <a:bodyPr wrap="square" rtlCol="0">
            <a:spAutoFit/>
          </a:bodyPr>
          <a:lstStyle/>
          <a:p>
            <a:r>
              <a:rPr lang="en-US" dirty="0" smtClean="0"/>
              <a:t>Vinyl</a:t>
            </a:r>
          </a:p>
        </p:txBody>
      </p:sp>
      <p:sp>
        <p:nvSpPr>
          <p:cNvPr id="13" name="TextBox 12"/>
          <p:cNvSpPr txBox="1"/>
          <p:nvPr/>
        </p:nvSpPr>
        <p:spPr>
          <a:xfrm>
            <a:off x="878582" y="3147814"/>
            <a:ext cx="6357714"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Aluminum Trioxide</a:t>
            </a:r>
            <a:r>
              <a:rPr lang="en-US" dirty="0"/>
              <a:t>, silicon carbide, and colored </a:t>
            </a:r>
            <a:r>
              <a:rPr lang="en-US" dirty="0" smtClean="0"/>
              <a:t>quartz -  </a:t>
            </a:r>
            <a:r>
              <a:rPr lang="en-US" dirty="0"/>
              <a:t>some of the hardest materials on </a:t>
            </a:r>
            <a:r>
              <a:rPr lang="en-US" dirty="0" smtClean="0"/>
              <a:t>Earth</a:t>
            </a:r>
          </a:p>
          <a:p>
            <a:pPr marL="285750" indent="-285750">
              <a:buFont typeface="Arial" panose="020B0604020202020204" pitchFamily="34" charset="0"/>
              <a:buChar char="•"/>
            </a:pPr>
            <a:r>
              <a:rPr lang="en-US" dirty="0" smtClean="0"/>
              <a:t>A </a:t>
            </a:r>
            <a:r>
              <a:rPr lang="en-US" dirty="0"/>
              <a:t>true slip-resistant, durable surface that will last for the life of the </a:t>
            </a:r>
            <a:r>
              <a:rPr lang="en-US" dirty="0" smtClean="0"/>
              <a:t>floor</a:t>
            </a:r>
            <a:endParaRPr lang="en-GB" dirty="0"/>
          </a:p>
        </p:txBody>
      </p:sp>
      <p:sp>
        <p:nvSpPr>
          <p:cNvPr id="21" name="TextBox 20"/>
          <p:cNvSpPr txBox="1"/>
          <p:nvPr/>
        </p:nvSpPr>
        <p:spPr>
          <a:xfrm>
            <a:off x="611560" y="2787774"/>
            <a:ext cx="1419150" cy="369332"/>
          </a:xfrm>
          <a:prstGeom prst="rect">
            <a:avLst/>
          </a:prstGeom>
          <a:noFill/>
        </p:spPr>
        <p:txBody>
          <a:bodyPr wrap="square" rtlCol="0">
            <a:spAutoFit/>
          </a:bodyPr>
          <a:lstStyle/>
          <a:p>
            <a:r>
              <a:rPr lang="en-US" dirty="0" smtClean="0"/>
              <a:t>Aggregates</a:t>
            </a:r>
          </a:p>
        </p:txBody>
      </p:sp>
      <p:sp>
        <p:nvSpPr>
          <p:cNvPr id="22" name="TextBox 21"/>
          <p:cNvSpPr txBox="1"/>
          <p:nvPr/>
        </p:nvSpPr>
        <p:spPr>
          <a:xfrm>
            <a:off x="878583" y="1851670"/>
            <a:ext cx="5349601"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More durable </a:t>
            </a:r>
            <a:r>
              <a:rPr lang="en-US" dirty="0"/>
              <a:t>than many other flooring </a:t>
            </a:r>
            <a:r>
              <a:rPr lang="en-US" dirty="0" smtClean="0"/>
              <a:t>materials</a:t>
            </a:r>
          </a:p>
          <a:p>
            <a:pPr marL="285750" indent="-285750">
              <a:buFont typeface="Arial" panose="020B0604020202020204" pitchFamily="34" charset="0"/>
              <a:buChar char="•"/>
            </a:pPr>
            <a:r>
              <a:rPr lang="en-US" dirty="0" smtClean="0"/>
              <a:t>Thinner </a:t>
            </a:r>
            <a:r>
              <a:rPr lang="en-US" dirty="0"/>
              <a:t>and </a:t>
            </a:r>
            <a:r>
              <a:rPr lang="en-US" dirty="0" smtClean="0"/>
              <a:t>lighter</a:t>
            </a:r>
          </a:p>
          <a:p>
            <a:pPr marL="285750" indent="-285750">
              <a:buFont typeface="Arial" panose="020B0604020202020204" pitchFamily="34" charset="0"/>
              <a:buChar char="•"/>
            </a:pPr>
            <a:r>
              <a:rPr lang="en-US" dirty="0" smtClean="0"/>
              <a:t>Naturally impervious </a:t>
            </a:r>
            <a:r>
              <a:rPr lang="en-US" dirty="0"/>
              <a:t>to </a:t>
            </a:r>
            <a:r>
              <a:rPr lang="en-US" dirty="0" smtClean="0"/>
              <a:t>water</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96" y="1566800"/>
            <a:ext cx="1293615" cy="131768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732" y="3035648"/>
            <a:ext cx="1288523" cy="1312496"/>
          </a:xfrm>
          <a:prstGeom prst="rect">
            <a:avLst/>
          </a:prstGeom>
        </p:spPr>
      </p:pic>
    </p:spTree>
    <p:extLst>
      <p:ext uri="{BB962C8B-B14F-4D97-AF65-F5344CB8AC3E}">
        <p14:creationId xmlns:p14="http://schemas.microsoft.com/office/powerpoint/2010/main" val="1525419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610" y="4905622"/>
            <a:ext cx="900000" cy="216000"/>
          </a:xfrm>
        </p:spPr>
        <p:txBody>
          <a:bodyPr/>
          <a:lstStyle/>
          <a:p>
            <a:fld id="{C2A541CA-4225-47B3-BB1C-3EDFFD7DCA6B}" type="slidenum">
              <a:rPr lang="en-GB" smtClean="0"/>
              <a:t>9</a:t>
            </a:fld>
            <a:endParaRPr lang="en-GB"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93415"/>
            <a:ext cx="1944216" cy="674995"/>
          </a:xfrm>
          <a:prstGeom prst="rect">
            <a:avLst/>
          </a:prstGeom>
        </p:spPr>
      </p:pic>
      <p:sp>
        <p:nvSpPr>
          <p:cNvPr id="16" name="Title 1"/>
          <p:cNvSpPr>
            <a:spLocks noGrp="1"/>
          </p:cNvSpPr>
          <p:nvPr>
            <p:ph type="title"/>
          </p:nvPr>
        </p:nvSpPr>
        <p:spPr>
          <a:xfrm>
            <a:off x="3086860" y="427793"/>
            <a:ext cx="1941158" cy="396000"/>
          </a:xfrm>
        </p:spPr>
        <p:txBody>
          <a:bodyPr/>
          <a:lstStyle/>
          <a:p>
            <a:r>
              <a:rPr lang="en-GB" dirty="0" smtClean="0"/>
              <a:t>Why Altro?</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903293"/>
            <a:ext cx="6552728" cy="3788394"/>
          </a:xfrm>
          <a:prstGeom prst="rect">
            <a:avLst/>
          </a:prstGeom>
        </p:spPr>
      </p:pic>
    </p:spTree>
    <p:extLst>
      <p:ext uri="{BB962C8B-B14F-4D97-AF65-F5344CB8AC3E}">
        <p14:creationId xmlns:p14="http://schemas.microsoft.com/office/powerpoint/2010/main" val="1841169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Altro BLUE Theme Colour">
  <a:themeElements>
    <a:clrScheme name="Altro Blue Theme Colour">
      <a:dk1>
        <a:srgbClr val="636466"/>
      </a:dk1>
      <a:lt1>
        <a:srgbClr val="000000"/>
      </a:lt1>
      <a:dk2>
        <a:srgbClr val="005380"/>
      </a:dk2>
      <a:lt2>
        <a:srgbClr val="C0C1C2"/>
      </a:lt2>
      <a:accent1>
        <a:srgbClr val="005380"/>
      </a:accent1>
      <a:accent2>
        <a:srgbClr val="636466"/>
      </a:accent2>
      <a:accent3>
        <a:srgbClr val="84BD00"/>
      </a:accent3>
      <a:accent4>
        <a:srgbClr val="F1C400"/>
      </a:accent4>
      <a:accent5>
        <a:srgbClr val="E87722"/>
      </a:accent5>
      <a:accent6>
        <a:srgbClr val="2AD2C9"/>
      </a:accent6>
      <a:hlink>
        <a:srgbClr val="A51890"/>
      </a:hlink>
      <a:folHlink>
        <a:srgbClr val="E31C79"/>
      </a:folHlink>
    </a:clrScheme>
    <a:fontScheme name="Altr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Altro BLUE Theme Colour">
  <a:themeElements>
    <a:clrScheme name="Altro Blue Theme Colour">
      <a:dk1>
        <a:srgbClr val="636466"/>
      </a:dk1>
      <a:lt1>
        <a:srgbClr val="000000"/>
      </a:lt1>
      <a:dk2>
        <a:srgbClr val="005380"/>
      </a:dk2>
      <a:lt2>
        <a:srgbClr val="C0C1C2"/>
      </a:lt2>
      <a:accent1>
        <a:srgbClr val="005380"/>
      </a:accent1>
      <a:accent2>
        <a:srgbClr val="636466"/>
      </a:accent2>
      <a:accent3>
        <a:srgbClr val="84BD00"/>
      </a:accent3>
      <a:accent4>
        <a:srgbClr val="F1C400"/>
      </a:accent4>
      <a:accent5>
        <a:srgbClr val="E87722"/>
      </a:accent5>
      <a:accent6>
        <a:srgbClr val="2AD2C9"/>
      </a:accent6>
      <a:hlink>
        <a:srgbClr val="A51890"/>
      </a:hlink>
      <a:folHlink>
        <a:srgbClr val="E31C79"/>
      </a:folHlink>
    </a:clrScheme>
    <a:fontScheme name="Altr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Altro BLUE">
  <a:themeElements>
    <a:clrScheme name="Altro BLUE Theme Colours">
      <a:dk1>
        <a:srgbClr val="000000"/>
      </a:dk1>
      <a:lt1>
        <a:srgbClr val="636466"/>
      </a:lt1>
      <a:dk2>
        <a:srgbClr val="C0C1C2"/>
      </a:dk2>
      <a:lt2>
        <a:srgbClr val="005380"/>
      </a:lt2>
      <a:accent1>
        <a:srgbClr val="005380"/>
      </a:accent1>
      <a:accent2>
        <a:srgbClr val="636466"/>
      </a:accent2>
      <a:accent3>
        <a:srgbClr val="F1C400"/>
      </a:accent3>
      <a:accent4>
        <a:srgbClr val="C0C1C2"/>
      </a:accent4>
      <a:accent5>
        <a:srgbClr val="E87722"/>
      </a:accent5>
      <a:accent6>
        <a:srgbClr val="84BD00"/>
      </a:accent6>
      <a:hlink>
        <a:srgbClr val="A51890"/>
      </a:hlink>
      <a:folHlink>
        <a:srgbClr val="2AD2C9"/>
      </a:folHlink>
    </a:clrScheme>
    <a:fontScheme name="Altr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andess review - Quarter One [Compatibility Mode]" id="{FBACC2D1-C7AD-49BC-BF12-AEC17F089221}" vid="{08FAE08A-C85A-4AE9-B7F3-3C825C01F3CC}"/>
    </a:ext>
  </a:extLst>
</a:theme>
</file>

<file path=ppt/theme/theme12.xml><?xml version="1.0" encoding="utf-8"?>
<a:theme xmlns:a="http://schemas.openxmlformats.org/drawingml/2006/main" name="8_Altro BLUE">
  <a:themeElements>
    <a:clrScheme name="Altro BLUE Theme Colours">
      <a:dk1>
        <a:srgbClr val="000000"/>
      </a:dk1>
      <a:lt1>
        <a:srgbClr val="636466"/>
      </a:lt1>
      <a:dk2>
        <a:srgbClr val="C0C1C2"/>
      </a:dk2>
      <a:lt2>
        <a:srgbClr val="005380"/>
      </a:lt2>
      <a:accent1>
        <a:srgbClr val="005380"/>
      </a:accent1>
      <a:accent2>
        <a:srgbClr val="636466"/>
      </a:accent2>
      <a:accent3>
        <a:srgbClr val="F1C400"/>
      </a:accent3>
      <a:accent4>
        <a:srgbClr val="C0C1C2"/>
      </a:accent4>
      <a:accent5>
        <a:srgbClr val="E87722"/>
      </a:accent5>
      <a:accent6>
        <a:srgbClr val="84BD00"/>
      </a:accent6>
      <a:hlink>
        <a:srgbClr val="A51890"/>
      </a:hlink>
      <a:folHlink>
        <a:srgbClr val="2AD2C9"/>
      </a:folHlink>
    </a:clrScheme>
    <a:fontScheme name="Altr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andess review - Quarter One [Compatibility Mode]" id="{FBACC2D1-C7AD-49BC-BF12-AEC17F089221}" vid="{08FAE08A-C85A-4AE9-B7F3-3C825C01F3CC}"/>
    </a:ext>
  </a:extLst>
</a:theme>
</file>

<file path=ppt/theme/theme13.xml><?xml version="1.0" encoding="utf-8"?>
<a:theme xmlns:a="http://schemas.openxmlformats.org/drawingml/2006/main" name="9_Altro BLUE">
  <a:themeElements>
    <a:clrScheme name="Altro BLUE Theme Colours">
      <a:dk1>
        <a:srgbClr val="000000"/>
      </a:dk1>
      <a:lt1>
        <a:srgbClr val="636466"/>
      </a:lt1>
      <a:dk2>
        <a:srgbClr val="C0C1C2"/>
      </a:dk2>
      <a:lt2>
        <a:srgbClr val="005380"/>
      </a:lt2>
      <a:accent1>
        <a:srgbClr val="005380"/>
      </a:accent1>
      <a:accent2>
        <a:srgbClr val="636466"/>
      </a:accent2>
      <a:accent3>
        <a:srgbClr val="F1C400"/>
      </a:accent3>
      <a:accent4>
        <a:srgbClr val="C0C1C2"/>
      </a:accent4>
      <a:accent5>
        <a:srgbClr val="E87722"/>
      </a:accent5>
      <a:accent6>
        <a:srgbClr val="84BD00"/>
      </a:accent6>
      <a:hlink>
        <a:srgbClr val="A51890"/>
      </a:hlink>
      <a:folHlink>
        <a:srgbClr val="2AD2C9"/>
      </a:folHlink>
    </a:clrScheme>
    <a:fontScheme name="Altr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andess review - Quarter One [Compatibility Mode]" id="{FBACC2D1-C7AD-49BC-BF12-AEC17F089221}" vid="{08FAE08A-C85A-4AE9-B7F3-3C825C01F3CC}"/>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ro Dark Grey Theme Colour">
  <a:themeElements>
    <a:clrScheme name="Altro Dark Grey Theme Colour">
      <a:dk1>
        <a:srgbClr val="636466"/>
      </a:dk1>
      <a:lt1>
        <a:srgbClr val="000000"/>
      </a:lt1>
      <a:dk2>
        <a:srgbClr val="636466"/>
      </a:dk2>
      <a:lt2>
        <a:srgbClr val="C0C1C2"/>
      </a:lt2>
      <a:accent1>
        <a:srgbClr val="005380"/>
      </a:accent1>
      <a:accent2>
        <a:srgbClr val="636466"/>
      </a:accent2>
      <a:accent3>
        <a:srgbClr val="84BD00"/>
      </a:accent3>
      <a:accent4>
        <a:srgbClr val="F1C400"/>
      </a:accent4>
      <a:accent5>
        <a:srgbClr val="E87722"/>
      </a:accent5>
      <a:accent6>
        <a:srgbClr val="2AD2C9"/>
      </a:accent6>
      <a:hlink>
        <a:srgbClr val="A51890"/>
      </a:hlink>
      <a:folHlink>
        <a:srgbClr val="E31C79"/>
      </a:folHlink>
    </a:clrScheme>
    <a:fontScheme name="Altr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tro Green Theme Colour">
  <a:themeElements>
    <a:clrScheme name="Altro Green Theme Colour">
      <a:dk1>
        <a:srgbClr val="636466"/>
      </a:dk1>
      <a:lt1>
        <a:srgbClr val="000000"/>
      </a:lt1>
      <a:dk2>
        <a:srgbClr val="84BD00"/>
      </a:dk2>
      <a:lt2>
        <a:srgbClr val="C0C1C2"/>
      </a:lt2>
      <a:accent1>
        <a:srgbClr val="005380"/>
      </a:accent1>
      <a:accent2>
        <a:srgbClr val="636466"/>
      </a:accent2>
      <a:accent3>
        <a:srgbClr val="84BD00"/>
      </a:accent3>
      <a:accent4>
        <a:srgbClr val="F1C400"/>
      </a:accent4>
      <a:accent5>
        <a:srgbClr val="E87722"/>
      </a:accent5>
      <a:accent6>
        <a:srgbClr val="2AD2C9"/>
      </a:accent6>
      <a:hlink>
        <a:srgbClr val="A51890"/>
      </a:hlink>
      <a:folHlink>
        <a:srgbClr val="E31C79"/>
      </a:folHlink>
    </a:clrScheme>
    <a:fontScheme name="Altr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ltro Yellow Theme Colour">
  <a:themeElements>
    <a:clrScheme name="Altro Yellow Theme Colour">
      <a:dk1>
        <a:srgbClr val="636466"/>
      </a:dk1>
      <a:lt1>
        <a:srgbClr val="000000"/>
      </a:lt1>
      <a:dk2>
        <a:srgbClr val="F1C400"/>
      </a:dk2>
      <a:lt2>
        <a:srgbClr val="C0C1C2"/>
      </a:lt2>
      <a:accent1>
        <a:srgbClr val="005380"/>
      </a:accent1>
      <a:accent2>
        <a:srgbClr val="636466"/>
      </a:accent2>
      <a:accent3>
        <a:srgbClr val="84BD00"/>
      </a:accent3>
      <a:accent4>
        <a:srgbClr val="F1C400"/>
      </a:accent4>
      <a:accent5>
        <a:srgbClr val="E87722"/>
      </a:accent5>
      <a:accent6>
        <a:srgbClr val="2AD2C9"/>
      </a:accent6>
      <a:hlink>
        <a:srgbClr val="A51890"/>
      </a:hlink>
      <a:folHlink>
        <a:srgbClr val="E31C79"/>
      </a:folHlink>
    </a:clrScheme>
    <a:fontScheme name="Altr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ltro Orange Theme Colour">
  <a:themeElements>
    <a:clrScheme name="Altro Orange Theme Colour">
      <a:dk1>
        <a:srgbClr val="636466"/>
      </a:dk1>
      <a:lt1>
        <a:srgbClr val="000000"/>
      </a:lt1>
      <a:dk2>
        <a:srgbClr val="E87722"/>
      </a:dk2>
      <a:lt2>
        <a:srgbClr val="C0C1C2"/>
      </a:lt2>
      <a:accent1>
        <a:srgbClr val="005380"/>
      </a:accent1>
      <a:accent2>
        <a:srgbClr val="636466"/>
      </a:accent2>
      <a:accent3>
        <a:srgbClr val="84BD00"/>
      </a:accent3>
      <a:accent4>
        <a:srgbClr val="F1C400"/>
      </a:accent4>
      <a:accent5>
        <a:srgbClr val="E87722"/>
      </a:accent5>
      <a:accent6>
        <a:srgbClr val="2AD2C9"/>
      </a:accent6>
      <a:hlink>
        <a:srgbClr val="A51890"/>
      </a:hlink>
      <a:folHlink>
        <a:srgbClr val="E31C79"/>
      </a:folHlink>
    </a:clrScheme>
    <a:fontScheme name="Altr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ltro Light Grey Theme Colour">
  <a:themeElements>
    <a:clrScheme name="Altro Light Grey Theme Colour">
      <a:dk1>
        <a:srgbClr val="636466"/>
      </a:dk1>
      <a:lt1>
        <a:srgbClr val="000000"/>
      </a:lt1>
      <a:dk2>
        <a:srgbClr val="C0C1C2"/>
      </a:dk2>
      <a:lt2>
        <a:srgbClr val="C0C1C2"/>
      </a:lt2>
      <a:accent1>
        <a:srgbClr val="005380"/>
      </a:accent1>
      <a:accent2>
        <a:srgbClr val="636466"/>
      </a:accent2>
      <a:accent3>
        <a:srgbClr val="84BD00"/>
      </a:accent3>
      <a:accent4>
        <a:srgbClr val="F1C400"/>
      </a:accent4>
      <a:accent5>
        <a:srgbClr val="E87722"/>
      </a:accent5>
      <a:accent6>
        <a:srgbClr val="2AD2C9"/>
      </a:accent6>
      <a:hlink>
        <a:srgbClr val="A51890"/>
      </a:hlink>
      <a:folHlink>
        <a:srgbClr val="E31C79"/>
      </a:folHlink>
    </a:clrScheme>
    <a:fontScheme name="Altr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ltro Purple Theme Colour">
  <a:themeElements>
    <a:clrScheme name="Altro Purple Theme Colour">
      <a:dk1>
        <a:srgbClr val="636466"/>
      </a:dk1>
      <a:lt1>
        <a:srgbClr val="000000"/>
      </a:lt1>
      <a:dk2>
        <a:srgbClr val="A51890"/>
      </a:dk2>
      <a:lt2>
        <a:srgbClr val="C0C1C2"/>
      </a:lt2>
      <a:accent1>
        <a:srgbClr val="005380"/>
      </a:accent1>
      <a:accent2>
        <a:srgbClr val="636466"/>
      </a:accent2>
      <a:accent3>
        <a:srgbClr val="84BD00"/>
      </a:accent3>
      <a:accent4>
        <a:srgbClr val="F1C400"/>
      </a:accent4>
      <a:accent5>
        <a:srgbClr val="E87722"/>
      </a:accent5>
      <a:accent6>
        <a:srgbClr val="2AD2C9"/>
      </a:accent6>
      <a:hlink>
        <a:srgbClr val="A51890"/>
      </a:hlink>
      <a:folHlink>
        <a:srgbClr val="E31C79"/>
      </a:folHlink>
    </a:clrScheme>
    <a:fontScheme name="Altr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Altro Magenta Theme Colour">
  <a:themeElements>
    <a:clrScheme name="Altro Magenta Theme Colour">
      <a:dk1>
        <a:srgbClr val="636466"/>
      </a:dk1>
      <a:lt1>
        <a:srgbClr val="000000"/>
      </a:lt1>
      <a:dk2>
        <a:srgbClr val="E31C79"/>
      </a:dk2>
      <a:lt2>
        <a:srgbClr val="C0C1C2"/>
      </a:lt2>
      <a:accent1>
        <a:srgbClr val="005380"/>
      </a:accent1>
      <a:accent2>
        <a:srgbClr val="636466"/>
      </a:accent2>
      <a:accent3>
        <a:srgbClr val="84BD00"/>
      </a:accent3>
      <a:accent4>
        <a:srgbClr val="F1C400"/>
      </a:accent4>
      <a:accent5>
        <a:srgbClr val="E87722"/>
      </a:accent5>
      <a:accent6>
        <a:srgbClr val="2AD2C9"/>
      </a:accent6>
      <a:hlink>
        <a:srgbClr val="A51890"/>
      </a:hlink>
      <a:folHlink>
        <a:srgbClr val="E31C79"/>
      </a:folHlink>
    </a:clrScheme>
    <a:fontScheme name="Altr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Altro Turquoise Theme Colour">
  <a:themeElements>
    <a:clrScheme name="Altro Turquoise Theme Colour">
      <a:dk1>
        <a:srgbClr val="636466"/>
      </a:dk1>
      <a:lt1>
        <a:srgbClr val="000000"/>
      </a:lt1>
      <a:dk2>
        <a:srgbClr val="2AD2C9"/>
      </a:dk2>
      <a:lt2>
        <a:srgbClr val="C0C1C2"/>
      </a:lt2>
      <a:accent1>
        <a:srgbClr val="005380"/>
      </a:accent1>
      <a:accent2>
        <a:srgbClr val="636466"/>
      </a:accent2>
      <a:accent3>
        <a:srgbClr val="84BD00"/>
      </a:accent3>
      <a:accent4>
        <a:srgbClr val="F1C400"/>
      </a:accent4>
      <a:accent5>
        <a:srgbClr val="E87722"/>
      </a:accent5>
      <a:accent6>
        <a:srgbClr val="2AD2C9"/>
      </a:accent6>
      <a:hlink>
        <a:srgbClr val="A51890"/>
      </a:hlink>
      <a:folHlink>
        <a:srgbClr val="E31C79"/>
      </a:folHlink>
    </a:clrScheme>
    <a:fontScheme name="Altr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Group Document" ma:contentTypeID="0x010100F4CD45A84B6A1C43AF7127F9E3BE92AB007F4E4757E82470478F37897106802849" ma:contentTypeVersion="0" ma:contentTypeDescription="Altro Group Document" ma:contentTypeScope="" ma:versionID="2127b338a7f92b80f859099b11332a5f">
  <xsd:schema xmlns:xsd="http://www.w3.org/2001/XMLSchema" xmlns:xs="http://www.w3.org/2001/XMLSchema" xmlns:p="http://schemas.microsoft.com/office/2006/metadata/properties" xmlns:ns2="c90a5d68-5139-41cd-b7b5-784c53690c9e" targetNamespace="http://schemas.microsoft.com/office/2006/metadata/properties" ma:root="true" ma:fieldsID="2e50eb35efa95b809eb710e70e3b15d8" ns2:_="">
    <xsd:import namespace="c90a5d68-5139-41cd-b7b5-784c53690c9e"/>
    <xsd:element name="properties">
      <xsd:complexType>
        <xsd:sequence>
          <xsd:element name="documentManagement">
            <xsd:complexType>
              <xsd:all>
                <xsd:element ref="ns2:d16bc576da40433b9e8dbb44ec24ee24" minOccurs="0"/>
                <xsd:element ref="ns2:e8f020e8a34b46c9a3c7145dc48ddfec" minOccurs="0"/>
                <xsd:element ref="ns2:c0d0b3a832624b958dd23c97ae39fb2b" minOccurs="0"/>
                <xsd:element ref="ns2:gc07ec30f2f748d6a0e8e44a8ddf6146" minOccurs="0"/>
                <xsd:element ref="ns2:h2b4b9ec749d418fb7a97d5c986986c6" minOccurs="0"/>
                <xsd:element ref="ns2:h883b0bf63f846a095b196481127ee17" minOccurs="0"/>
                <xsd:element ref="ns2:_dlc_DocId" minOccurs="0"/>
                <xsd:element ref="ns2:_dlc_DocIdUrl" minOccurs="0"/>
                <xsd:element ref="ns2:_dlc_DocIdPersistId" minOccurs="0"/>
                <xsd:element ref="ns2:hc7ac2b728144d5d893f88f28a60222b" minOccurs="0"/>
                <xsd:element ref="ns2:TaxCatchAll" minOccurs="0"/>
                <xsd:element ref="ns2:cc864b740738480eb42337c65c7294c3" minOccurs="0"/>
                <xsd:element ref="ns2:TaxCatchAllLabel" minOccurs="0"/>
                <xsd:element ref="ns2:eb404372f9174dd08c831d7b2728b3d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a5d68-5139-41cd-b7b5-784c53690c9e" elementFormDefault="qualified">
    <xsd:import namespace="http://schemas.microsoft.com/office/2006/documentManagement/types"/>
    <xsd:import namespace="http://schemas.microsoft.com/office/infopath/2007/PartnerControls"/>
    <xsd:element name="d16bc576da40433b9e8dbb44ec24ee24" ma:index="12" ma:taxonomy="true" ma:internalName="d16bc576da40433b9e8dbb44ec24ee24" ma:taxonomyFieldName="AG_Department" ma:displayName="Group Department" ma:default="7;#Marketing|4b9a9464-1f95-491e-90e6-ec17de27f3af" ma:fieldId="{d16bc576-da40-433b-9e8d-bb44ec24ee24}" ma:sspId="dd753172-743c-40be-a18f-33a43a86d276" ma:termSetId="71a85bc3-2a8f-45da-b675-e582edbab808" ma:anchorId="00000000-0000-0000-0000-000000000000" ma:open="false" ma:isKeyword="false">
      <xsd:complexType>
        <xsd:sequence>
          <xsd:element ref="pc:Terms" minOccurs="0" maxOccurs="1"/>
        </xsd:sequence>
      </xsd:complexType>
    </xsd:element>
    <xsd:element name="e8f020e8a34b46c9a3c7145dc48ddfec" ma:index="14" ma:taxonomy="true" ma:internalName="e8f020e8a34b46c9a3c7145dc48ddfec" ma:taxonomyFieldName="AG_DocumentType" ma:displayName="Document Type" ma:default="5;#Marketing Team Info|eb102457-ee51-4f41-ac91-59c00d8eb4ef" ma:fieldId="{e8f020e8-a34b-46c9-a3c7-145dc48ddfec}" ma:sspId="dd753172-743c-40be-a18f-33a43a86d276" ma:termSetId="9e69e7df-2ed6-42f4-a361-05e306931bef" ma:anchorId="00000000-0000-0000-0000-000000000000" ma:open="false" ma:isKeyword="false">
      <xsd:complexType>
        <xsd:sequence>
          <xsd:element ref="pc:Terms" minOccurs="0" maxOccurs="1"/>
        </xsd:sequence>
      </xsd:complexType>
    </xsd:element>
    <xsd:element name="c0d0b3a832624b958dd23c97ae39fb2b" ma:index="16" ma:taxonomy="true" ma:internalName="c0d0b3a832624b958dd23c97ae39fb2b" ma:taxonomyFieldName="AG_DocumentClassification" ma:displayName="Document Classification" ma:default="4;#Internal Use|7d85edd0-98f9-41dc-bdfc-a2c323103c2f" ma:fieldId="{c0d0b3a8-3262-4b95-8dd2-3c97ae39fb2b}" ma:sspId="dd753172-743c-40be-a18f-33a43a86d276" ma:termSetId="305b13fb-d24f-4b13-8b7b-3b460999d2ef" ma:anchorId="00000000-0000-0000-0000-000000000000" ma:open="false" ma:isKeyword="false">
      <xsd:complexType>
        <xsd:sequence>
          <xsd:element ref="pc:Terms" minOccurs="0" maxOccurs="1"/>
        </xsd:sequence>
      </xsd:complexType>
    </xsd:element>
    <xsd:element name="gc07ec30f2f748d6a0e8e44a8ddf6146" ma:index="18" nillable="true" ma:taxonomy="true" ma:internalName="gc07ec30f2f748d6a0e8e44a8ddf6146" ma:taxonomyFieldName="AG_Team" ma:displayName="Group Team" ma:default="" ma:fieldId="{0c07ec30-f2f7-48d6-a0e8-e44a8ddf6146}" ma:sspId="dd753172-743c-40be-a18f-33a43a86d276" ma:termSetId="71a85bc3-2a8f-45da-b675-e582edbab808" ma:anchorId="00000000-0000-0000-0000-000000000000" ma:open="false" ma:isKeyword="false">
      <xsd:complexType>
        <xsd:sequence>
          <xsd:element ref="pc:Terms" minOccurs="0" maxOccurs="1"/>
        </xsd:sequence>
      </xsd:complexType>
    </xsd:element>
    <xsd:element name="h2b4b9ec749d418fb7a97d5c986986c6" ma:index="19" ma:taxonomy="true" ma:internalName="h2b4b9ec749d418fb7a97d5c986986c6" ma:taxonomyFieldName="AG_Company" ma:displayName="Group Company" ma:default="6;#Altro|44963664-1d41-470e-b811-e901237b3cdc" ma:fieldId="{12b4b9ec-749d-418f-b7a9-7d5c986986c6}" ma:sspId="dd753172-743c-40be-a18f-33a43a86d276" ma:termSetId="43975090-7017-473f-9155-909ab52e6045" ma:anchorId="00000000-0000-0000-0000-000000000000" ma:open="false" ma:isKeyword="false">
      <xsd:complexType>
        <xsd:sequence>
          <xsd:element ref="pc:Terms" minOccurs="0" maxOccurs="1"/>
        </xsd:sequence>
      </xsd:complexType>
    </xsd:element>
    <xsd:element name="h883b0bf63f846a095b196481127ee17" ma:index="20" ma:taxonomy="true" ma:internalName="h883b0bf63f846a095b196481127ee17" ma:taxonomyFieldName="Group_x0020_Location" ma:displayName="Group Location" ma:default="8;#UK|41e30073-e716-47dc-ae50-87b3cb0209bb" ma:fieldId="{1883b0bf-63f8-46a0-95b1-96481127ee17}" ma:sspId="dd753172-743c-40be-a18f-33a43a86d276" ma:termSetId="26b7540b-6c37-4596-8543-490bcb796afd" ma:anchorId="00000000-0000-0000-0000-000000000000" ma:open="false" ma:isKeyword="false">
      <xsd:complexType>
        <xsd:sequence>
          <xsd:element ref="pc:Terms" minOccurs="0" maxOccurs="1"/>
        </xsd:sequence>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hc7ac2b728144d5d893f88f28a60222b" ma:index="25" nillable="true" ma:taxonomy="true" ma:internalName="hc7ac2b728144d5d893f88f28a60222b" ma:taxonomyFieldName="Group_x0020_Sector" ma:displayName="Group Sector" ma:default="" ma:fieldId="{1c7ac2b7-2814-4d5d-893f-88f28a60222b}" ma:taxonomyMulti="true" ma:sspId="dd753172-743c-40be-a18f-33a43a86d276" ma:termSetId="d612706b-883c-450a-967c-e7e50f61efcd" ma:anchorId="00000000-0000-0000-0000-000000000000" ma:open="false" ma:isKeyword="false">
      <xsd:complexType>
        <xsd:sequence>
          <xsd:element ref="pc:Terms" minOccurs="0" maxOccurs="1"/>
        </xsd:sequence>
      </xsd:complexType>
    </xsd:element>
    <xsd:element name="TaxCatchAll" ma:index="26" nillable="true" ma:displayName="Taxonomy Catch All Column" ma:hidden="true" ma:list="{584A0E5D-95B6-42E0-993B-9475156D6658}" ma:internalName="TaxCatchAll" ma:showField="CatchAllData" ma:web="{e9c833db-0764-4a38-8ad4-dbfffafcc98e}">
      <xsd:complexType>
        <xsd:complexContent>
          <xsd:extension base="dms:MultiChoiceLookup">
            <xsd:sequence>
              <xsd:element name="Value" type="dms:Lookup" maxOccurs="unbounded" minOccurs="0" nillable="true"/>
            </xsd:sequence>
          </xsd:extension>
        </xsd:complexContent>
      </xsd:complexType>
    </xsd:element>
    <xsd:element name="cc864b740738480eb42337c65c7294c3" ma:index="27" nillable="true" ma:taxonomy="true" ma:internalName="cc864b740738480eb42337c65c7294c3" ma:taxonomyFieldName="Group_x0020_Process" ma:displayName="Group Process" ma:default="" ma:fieldId="{cc864b74-0738-480e-b423-37c65c7294c3}" ma:taxonomyMulti="true" ma:sspId="dd753172-743c-40be-a18f-33a43a86d276" ma:termSetId="d2e198f8-22f8-478c-9016-69a3678c3deb" ma:anchorId="00000000-0000-0000-0000-000000000000" ma:open="false" ma:isKeyword="false">
      <xsd:complexType>
        <xsd:sequence>
          <xsd:element ref="pc:Terms" minOccurs="0" maxOccurs="1"/>
        </xsd:sequence>
      </xsd:complexType>
    </xsd:element>
    <xsd:element name="TaxCatchAllLabel" ma:index="28" nillable="true" ma:displayName="Taxonomy Catch All Column1" ma:hidden="true" ma:list="{584A0E5D-95B6-42E0-993B-9475156D6658}" ma:internalName="TaxCatchAllLabel" ma:readOnly="true" ma:showField="CatchAllDataLabel" ma:web="{e9c833db-0764-4a38-8ad4-dbfffafcc98e}">
      <xsd:complexType>
        <xsd:complexContent>
          <xsd:extension base="dms:MultiChoiceLookup">
            <xsd:sequence>
              <xsd:element name="Value" type="dms:Lookup" maxOccurs="unbounded" minOccurs="0" nillable="true"/>
            </xsd:sequence>
          </xsd:extension>
        </xsd:complexContent>
      </xsd:complexType>
    </xsd:element>
    <xsd:element name="eb404372f9174dd08c831d7b2728b3d2" ma:index="29" nillable="true" ma:taxonomy="true" ma:internalName="eb404372f9174dd08c831d7b2728b3d2" ma:taxonomyFieldName="AGLanguage" ma:displayName="AGLanguage" ma:default="3;#English|12103494-2e56-4065-8094-a1666a7220e3" ma:fieldId="{eb404372-f917-4dd0-8c83-1d7b2728b3d2}" ma:sspId="dd753172-743c-40be-a18f-33a43a86d276" ma:termSetId="fed349e4-1668-4ccd-ab2b-8640dc588302"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d753172-743c-40be-a18f-33a43a86d276" ContentTypeId="0x010100F4CD45A84B6A1C43AF7127F9E3BE92AB" PreviousValue="false"/>
</file>

<file path=customXml/item3.xml><?xml version="1.0" encoding="utf-8"?>
<p:properties xmlns:p="http://schemas.microsoft.com/office/2006/metadata/properties" xmlns:xsi="http://www.w3.org/2001/XMLSchema-instance" xmlns:pc="http://schemas.microsoft.com/office/infopath/2007/PartnerControls">
  <documentManagement>
    <gc07ec30f2f748d6a0e8e44a8ddf6146 xmlns="c90a5d68-5139-41cd-b7b5-784c53690c9e">
      <Terms xmlns="http://schemas.microsoft.com/office/infopath/2007/PartnerControls"/>
    </gc07ec30f2f748d6a0e8e44a8ddf6146>
    <cc864b740738480eb42337c65c7294c3 xmlns="c90a5d68-5139-41cd-b7b5-784c53690c9e">
      <Terms xmlns="http://schemas.microsoft.com/office/infopath/2007/PartnerControls"/>
    </cc864b740738480eb42337c65c7294c3>
    <eb404372f9174dd08c831d7b2728b3d2 xmlns="c90a5d68-5139-41cd-b7b5-784c53690c9e">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12103494-2e56-4065-8094-a1666a7220e3</TermId>
        </TermInfo>
      </Terms>
    </eb404372f9174dd08c831d7b2728b3d2>
    <c0d0b3a832624b958dd23c97ae39fb2b xmlns="c90a5d68-5139-41cd-b7b5-784c53690c9e">
      <Terms xmlns="http://schemas.microsoft.com/office/infopath/2007/PartnerControls">
        <TermInfo xmlns="http://schemas.microsoft.com/office/infopath/2007/PartnerControls">
          <TermName xmlns="http://schemas.microsoft.com/office/infopath/2007/PartnerControls">Internal Use</TermName>
          <TermId xmlns="http://schemas.microsoft.com/office/infopath/2007/PartnerControls">7d85edd0-98f9-41dc-bdfc-a2c323103c2f</TermId>
        </TermInfo>
      </Terms>
    </c0d0b3a832624b958dd23c97ae39fb2b>
    <_dlc_DocId xmlns="c90a5d68-5139-41cd-b7b5-784c53690c9e">ZEDAZDKHYEDP-1045538130-40</_dlc_DocId>
    <TaxCatchAll xmlns="c90a5d68-5139-41cd-b7b5-784c53690c9e">
      <Value>12</Value>
      <Value>8</Value>
      <Value>7</Value>
      <Value>6</Value>
      <Value>4</Value>
      <Value>3</Value>
    </TaxCatchAll>
    <_dlc_DocIdUrl xmlns="c90a5d68-5139-41cd-b7b5-784c53690c9e">
      <Url>http://apex.altro.co.uk/sites/DocumentCentre/_layouts/15/DocIdRedir.aspx?ID=ZEDAZDKHYEDP-1045538130-40</Url>
      <Description>ZEDAZDKHYEDP-1045538130-40</Description>
    </_dlc_DocIdUrl>
    <h2b4b9ec749d418fb7a97d5c986986c6 xmlns="c90a5d68-5139-41cd-b7b5-784c53690c9e">
      <Terms xmlns="http://schemas.microsoft.com/office/infopath/2007/PartnerControls">
        <TermInfo xmlns="http://schemas.microsoft.com/office/infopath/2007/PartnerControls">
          <TermName xmlns="http://schemas.microsoft.com/office/infopath/2007/PartnerControls">Altro</TermName>
          <TermId xmlns="http://schemas.microsoft.com/office/infopath/2007/PartnerControls">44963664-1d41-470e-b811-e901237b3cdc</TermId>
        </TermInfo>
      </Terms>
    </h2b4b9ec749d418fb7a97d5c986986c6>
    <d16bc576da40433b9e8dbb44ec24ee24 xmlns="c90a5d68-5139-41cd-b7b5-784c53690c9e">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4b9a9464-1f95-491e-90e6-ec17de27f3af</TermId>
        </TermInfo>
      </Terms>
    </d16bc576da40433b9e8dbb44ec24ee24>
    <hc7ac2b728144d5d893f88f28a60222b xmlns="c90a5d68-5139-41cd-b7b5-784c53690c9e">
      <Terms xmlns="http://schemas.microsoft.com/office/infopath/2007/PartnerControls"/>
    </hc7ac2b728144d5d893f88f28a60222b>
    <h883b0bf63f846a095b196481127ee17 xmlns="c90a5d68-5139-41cd-b7b5-784c53690c9e">
      <Terms xmlns="http://schemas.microsoft.com/office/infopath/2007/PartnerControls">
        <TermInfo xmlns="http://schemas.microsoft.com/office/infopath/2007/PartnerControls">
          <TermName xmlns="http://schemas.microsoft.com/office/infopath/2007/PartnerControls">UK</TermName>
          <TermId xmlns="http://schemas.microsoft.com/office/infopath/2007/PartnerControls">41e30073-e716-47dc-ae50-87b3cb0209bb</TermId>
        </TermInfo>
      </Terms>
    </h883b0bf63f846a095b196481127ee17>
    <e8f020e8a34b46c9a3c7145dc48ddfec xmlns="c90a5d68-5139-41cd-b7b5-784c53690c9e">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684eafde-5906-49bc-9791-e2aab01213fb</TermId>
        </TermInfo>
      </Terms>
    </e8f020e8a34b46c9a3c7145dc48ddfec>
  </documentManagement>
</p:properties>
</file>

<file path=customXml/item4.xml><?xml version="1.0" encoding="utf-8"?>
<?mso-contentType ?>
<spe:Receivers xmlns:spe="http://schemas.microsoft.com/sharepoint/event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59927D-4092-42A5-87E5-D589C9EFFF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a5d68-5139-41cd-b7b5-784c53690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308ACD-1402-4439-ABAF-5B9A17162626}">
  <ds:schemaRefs>
    <ds:schemaRef ds:uri="Microsoft.SharePoint.Taxonomy.ContentTypeSync"/>
  </ds:schemaRefs>
</ds:datastoreItem>
</file>

<file path=customXml/itemProps3.xml><?xml version="1.0" encoding="utf-8"?>
<ds:datastoreItem xmlns:ds="http://schemas.openxmlformats.org/officeDocument/2006/customXml" ds:itemID="{9945D445-4D7D-4330-BEA7-88609BA49788}">
  <ds:schemaRefs>
    <ds:schemaRef ds:uri="http://purl.org/dc/dcmitype/"/>
    <ds:schemaRef ds:uri="c90a5d68-5139-41cd-b7b5-784c53690c9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38E2DA89-C1C3-4743-9FAE-8FBFD893EB45}">
  <ds:schemaRefs>
    <ds:schemaRef ds:uri="http://schemas.microsoft.com/sharepoint/events"/>
  </ds:schemaRefs>
</ds:datastoreItem>
</file>

<file path=customXml/itemProps5.xml><?xml version="1.0" encoding="utf-8"?>
<ds:datastoreItem xmlns:ds="http://schemas.openxmlformats.org/officeDocument/2006/customXml" ds:itemID="{65709F10-399D-4B60-AF48-83909C32C3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50331</TotalTime>
  <Words>1103</Words>
  <Application>Microsoft Office PowerPoint</Application>
  <PresentationFormat>On-screen Show (16:9)</PresentationFormat>
  <Paragraphs>111</Paragraphs>
  <Slides>15</Slides>
  <Notes>7</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0</vt:i4>
      </vt:variant>
      <vt:variant>
        <vt:lpstr>Slide Titles</vt:lpstr>
      </vt:variant>
      <vt:variant>
        <vt:i4>15</vt:i4>
      </vt:variant>
    </vt:vector>
  </HeadingPairs>
  <TitlesOfParts>
    <vt:vector size="35" baseType="lpstr">
      <vt:lpstr>MS PGothic</vt:lpstr>
      <vt:lpstr>Arial</vt:lpstr>
      <vt:lpstr>Bauhaus 93</vt:lpstr>
      <vt:lpstr>Calibri</vt:lpstr>
      <vt:lpstr>Symbol</vt:lpstr>
      <vt:lpstr>Times New Roman</vt:lpstr>
      <vt:lpstr>Wingdings</vt:lpstr>
      <vt:lpstr>Altro BLUE Theme Colour</vt:lpstr>
      <vt:lpstr>Altro Dark Grey Theme Colour</vt:lpstr>
      <vt:lpstr>Altro Green Theme Colour</vt:lpstr>
      <vt:lpstr>Altro Yellow Theme Colour</vt:lpstr>
      <vt:lpstr>Altro Orange Theme Colour</vt:lpstr>
      <vt:lpstr>Altro Light Grey Theme Colour</vt:lpstr>
      <vt:lpstr>Altro Purple Theme Colour</vt:lpstr>
      <vt:lpstr>Altro Magenta Theme Colour</vt:lpstr>
      <vt:lpstr>Altro Turquoise Theme Colour</vt:lpstr>
      <vt:lpstr>1_Altro BLUE Theme Colour</vt:lpstr>
      <vt:lpstr>7_Altro BLUE</vt:lpstr>
      <vt:lpstr>8_Altro BLUE</vt:lpstr>
      <vt:lpstr>9_Altro BLUE</vt:lpstr>
      <vt:lpstr>PowerPoint Presentation</vt:lpstr>
      <vt:lpstr>PowerPoint Presentation</vt:lpstr>
      <vt:lpstr>PowerPoint Presentation</vt:lpstr>
      <vt:lpstr>PowerPoint Presentation</vt:lpstr>
      <vt:lpstr>PowerPoint Presentation</vt:lpstr>
      <vt:lpstr>PowerPoint Presentation</vt:lpstr>
      <vt:lpstr>Altro exceeds all Global standards </vt:lpstr>
      <vt:lpstr>What is Altro Safety Flooring?</vt:lpstr>
      <vt:lpstr>Why Altro?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Pancutt, Sammy</dc:creator>
  <cp:lastModifiedBy>Ralph Metcalf</cp:lastModifiedBy>
  <cp:revision>711</cp:revision>
  <cp:lastPrinted>2020-01-28T13:30:00Z</cp:lastPrinted>
  <dcterms:created xsi:type="dcterms:W3CDTF">2016-12-14T11:21:40Z</dcterms:created>
  <dcterms:modified xsi:type="dcterms:W3CDTF">2020-02-14T19:16:42Z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roup Process">
    <vt:lpwstr/>
  </property>
  <property fmtid="{D5CDD505-2E9C-101B-9397-08002B2CF9AE}" pid="3" name="AG_DocumentType">
    <vt:lpwstr>12;#Presentation|684eafde-5906-49bc-9791-e2aab01213fb</vt:lpwstr>
  </property>
  <property fmtid="{D5CDD505-2E9C-101B-9397-08002B2CF9AE}" pid="4" name="Group Sector">
    <vt:lpwstr/>
  </property>
  <property fmtid="{D5CDD505-2E9C-101B-9397-08002B2CF9AE}" pid="5" name="Group Location">
    <vt:lpwstr>8;#UK|41e30073-e716-47dc-ae50-87b3cb0209bb</vt:lpwstr>
  </property>
  <property fmtid="{D5CDD505-2E9C-101B-9397-08002B2CF9AE}" pid="6" name="AG_Department">
    <vt:lpwstr>7;#Marketing|4b9a9464-1f95-491e-90e6-ec17de27f3af</vt:lpwstr>
  </property>
  <property fmtid="{D5CDD505-2E9C-101B-9397-08002B2CF9AE}" pid="7" name="AG_Company">
    <vt:lpwstr>6;#Altro|44963664-1d41-470e-b811-e901237b3cdc</vt:lpwstr>
  </property>
  <property fmtid="{D5CDD505-2E9C-101B-9397-08002B2CF9AE}" pid="8" name="AG_DocumentClassification">
    <vt:lpwstr>4;#Internal Use|7d85edd0-98f9-41dc-bdfc-a2c323103c2f</vt:lpwstr>
  </property>
  <property fmtid="{D5CDD505-2E9C-101B-9397-08002B2CF9AE}" pid="9" name="ContentTypeId">
    <vt:lpwstr>0x010100F4CD45A84B6A1C43AF7127F9E3BE92AB007F4E4757E82470478F37897106802849</vt:lpwstr>
  </property>
  <property fmtid="{D5CDD505-2E9C-101B-9397-08002B2CF9AE}" pid="10" name="_dlc_DocIdItemGuid">
    <vt:lpwstr>24dd49ff-9b6f-4a75-bb03-ac6da33d2af5</vt:lpwstr>
  </property>
  <property fmtid="{D5CDD505-2E9C-101B-9397-08002B2CF9AE}" pid="11" name="AG_Team">
    <vt:lpwstr/>
  </property>
  <property fmtid="{D5CDD505-2E9C-101B-9397-08002B2CF9AE}" pid="12" name="AGLanguage">
    <vt:lpwstr>3;#English|12103494-2e56-4065-8094-a1666a7220e3</vt:lpwstr>
  </property>
  <property fmtid="{D5CDD505-2E9C-101B-9397-08002B2CF9AE}" pid="13" name="SharedWithUsers">
    <vt:lpwstr>520;#Leyser, Uli</vt:lpwstr>
  </property>
</Properties>
</file>